
<file path=[Content_Types].xml><?xml version="1.0" encoding="utf-8"?>
<Types xmlns="http://schemas.openxmlformats.org/package/2006/content-types">
  <Default Extension="png" ContentType="image/png"/>
  <Default Extension="jpeg" ContentType="image/jpeg"/>
  <Default Extension="JPG" ContentType="image/.jpg"/>
  <Default Extension="tiff" ContentType="image/tif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27.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sldIdLst>
    <p:sldId id="260" r:id="rId4"/>
  </p:sldIdLst>
  <p:sldSz cx="10799445" cy="10799445"/>
  <p:notesSz cx="6858000" cy="9144000"/>
  <p:custDataLst>
    <p:tags r:id="rId9"/>
  </p:custDataLst>
  <p:defaultTextStyle>
    <a:defPPr>
      <a:defRPr lang="zh-CN"/>
    </a:defPPr>
    <a:lvl1pPr marL="0" lvl="0"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3744" userDrawn="1">
          <p15:clr>
            <a:srgbClr val="A4A3A4"/>
          </p15:clr>
        </p15:guide>
        <p15:guide id="2" pos="323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221B"/>
    <a:srgbClr val="FFFFFF"/>
    <a:srgbClr val="98BEDD"/>
    <a:srgbClr val="5492C7"/>
    <a:srgbClr val="C8CBDD"/>
    <a:srgbClr val="8B91B6"/>
    <a:srgbClr val="08A1D9"/>
    <a:srgbClr val="025071"/>
    <a:srgbClr val="1F9144"/>
    <a:srgbClr val="159B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69" d="100"/>
          <a:sy n="69" d="100"/>
        </p:scale>
        <p:origin x="-138" y="-102"/>
      </p:cViewPr>
      <p:guideLst>
        <p:guide orient="horz" pos="3744"/>
        <p:guide pos="3235"/>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tags" Target="tags/tag61.xml"/><Relationship Id="rId8" Type="http://schemas.openxmlformats.org/officeDocument/2006/relationships/tableStyles" Target="tableStyles.xml"/><Relationship Id="rId7" Type="http://schemas.openxmlformats.org/officeDocument/2006/relationships/viewProps" Target="viewProps.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 Type="http://schemas.openxmlformats.org/officeDocument/2006/relationships/theme" Target="theme/theme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885950" y="1143000"/>
            <a:ext cx="30861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350089" y="1767617"/>
            <a:ext cx="8100532" cy="3760247"/>
          </a:xfrm>
        </p:spPr>
        <p:txBody>
          <a:bodyPr anchor="b"/>
          <a:lstStyle>
            <a:lvl1pPr algn="ctr">
              <a:defRPr sz="5315"/>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50089" y="5672874"/>
            <a:ext cx="8100532" cy="2607671"/>
          </a:xfrm>
        </p:spPr>
        <p:txBody>
          <a:bodyPr/>
          <a:lstStyle>
            <a:lvl1pPr marL="0" indent="0" algn="ctr">
              <a:buNone/>
              <a:defRPr sz="2125"/>
            </a:lvl1pPr>
            <a:lvl2pPr marL="405130" indent="0" algn="ctr">
              <a:buNone/>
              <a:defRPr sz="1770"/>
            </a:lvl2pPr>
            <a:lvl3pPr marL="810260" indent="0" algn="ctr">
              <a:buNone/>
              <a:defRPr sz="1595"/>
            </a:lvl3pPr>
            <a:lvl4pPr marL="1215390" indent="0" algn="ctr">
              <a:buNone/>
              <a:defRPr sz="1420"/>
            </a:lvl4pPr>
            <a:lvl5pPr marL="1619885" indent="0" algn="ctr">
              <a:buNone/>
              <a:defRPr sz="1420"/>
            </a:lvl5pPr>
            <a:lvl6pPr marL="2025015" indent="0" algn="ctr">
              <a:buNone/>
              <a:defRPr sz="1420"/>
            </a:lvl6pPr>
            <a:lvl7pPr marL="2430145" indent="0" algn="ctr">
              <a:buNone/>
              <a:defRPr sz="1420"/>
            </a:lvl7pPr>
            <a:lvl8pPr marL="2835275" indent="0" algn="ctr">
              <a:buNone/>
              <a:defRPr sz="1420"/>
            </a:lvl8pPr>
            <a:lvl9pPr marL="3239770" indent="0" algn="ctr">
              <a:buNone/>
              <a:defRPr sz="142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830515" y="432529"/>
            <a:ext cx="2430159" cy="9215606"/>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540036" y="432529"/>
            <a:ext cx="7149601" cy="9215606"/>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350089" y="1767617"/>
            <a:ext cx="8100532" cy="3760247"/>
          </a:xfrm>
          <a:ln>
            <a:noFill/>
          </a:ln>
        </p:spPr>
        <p:txBody>
          <a:bodyPr anchor="b"/>
          <a:lstStyle>
            <a:lvl1pPr algn="ctr">
              <a:defRPr sz="5315"/>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50089" y="5672874"/>
            <a:ext cx="8100532" cy="2607671"/>
          </a:xfrm>
          <a:ln>
            <a:noFill/>
          </a:ln>
        </p:spPr>
        <p:txBody>
          <a:bodyPr/>
          <a:lstStyle>
            <a:lvl1pPr marL="0" indent="0" algn="ctr">
              <a:buNone/>
              <a:defRPr sz="2125"/>
            </a:lvl1pPr>
            <a:lvl2pPr marL="405130" indent="0" algn="ctr">
              <a:buNone/>
              <a:defRPr sz="1770"/>
            </a:lvl2pPr>
            <a:lvl3pPr marL="810260" indent="0" algn="ctr">
              <a:buNone/>
              <a:defRPr sz="1595"/>
            </a:lvl3pPr>
            <a:lvl4pPr marL="1215390" indent="0" algn="ctr">
              <a:buNone/>
              <a:defRPr sz="1420"/>
            </a:lvl4pPr>
            <a:lvl5pPr marL="1619885" indent="0" algn="ctr">
              <a:buNone/>
              <a:defRPr sz="1420"/>
            </a:lvl5pPr>
            <a:lvl6pPr marL="2025015" indent="0" algn="ctr">
              <a:buNone/>
              <a:defRPr sz="1420"/>
            </a:lvl6pPr>
            <a:lvl7pPr marL="2430145" indent="0" algn="ctr">
              <a:buNone/>
              <a:defRPr sz="1420"/>
            </a:lvl7pPr>
            <a:lvl8pPr marL="2835275" indent="0" algn="ctr">
              <a:buNone/>
              <a:defRPr sz="1420"/>
            </a:lvl8pPr>
            <a:lvl9pPr marL="3239770" indent="0" algn="ctr">
              <a:buNone/>
              <a:defRPr sz="142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ln>
            <a:noFill/>
          </a:ln>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a:ln>
            <a:noFill/>
          </a:ln>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a:ln>
            <a:noFill/>
          </a:ln>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ln>
            <a:noFill/>
          </a:ln>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ln>
            <a:noFill/>
          </a:ln>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ln>
            <a:noFill/>
          </a:ln>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a:ln>
            <a:noFill/>
          </a:ln>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a:ln>
            <a:noFill/>
          </a:ln>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36923" y="2692678"/>
            <a:ext cx="9315613" cy="4492794"/>
          </a:xfrm>
          <a:ln>
            <a:noFill/>
          </a:ln>
        </p:spPr>
        <p:txBody>
          <a:bodyPr anchor="b"/>
          <a:lstStyle>
            <a:lvl1pPr>
              <a:defRPr sz="5315"/>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36923" y="7227976"/>
            <a:ext cx="9315613" cy="2362654"/>
          </a:xfrm>
          <a:ln>
            <a:noFill/>
          </a:ln>
        </p:spPr>
        <p:txBody>
          <a:bodyPr/>
          <a:lstStyle>
            <a:lvl1pPr marL="0" indent="0">
              <a:buNone/>
              <a:defRPr sz="2125">
                <a:solidFill>
                  <a:schemeClr val="tx1">
                    <a:tint val="75000"/>
                  </a:schemeClr>
                </a:solidFill>
              </a:defRPr>
            </a:lvl1pPr>
            <a:lvl2pPr marL="405130" indent="0">
              <a:buNone/>
              <a:defRPr sz="1770">
                <a:solidFill>
                  <a:schemeClr val="tx1">
                    <a:tint val="75000"/>
                  </a:schemeClr>
                </a:solidFill>
              </a:defRPr>
            </a:lvl2pPr>
            <a:lvl3pPr marL="810260" indent="0">
              <a:buNone/>
              <a:defRPr sz="1595">
                <a:solidFill>
                  <a:schemeClr val="tx1">
                    <a:tint val="75000"/>
                  </a:schemeClr>
                </a:solidFill>
              </a:defRPr>
            </a:lvl3pPr>
            <a:lvl4pPr marL="1215390" indent="0">
              <a:buNone/>
              <a:defRPr sz="1420">
                <a:solidFill>
                  <a:schemeClr val="tx1">
                    <a:tint val="75000"/>
                  </a:schemeClr>
                </a:solidFill>
              </a:defRPr>
            </a:lvl4pPr>
            <a:lvl5pPr marL="1619885" indent="0">
              <a:buNone/>
              <a:defRPr sz="1420">
                <a:solidFill>
                  <a:schemeClr val="tx1">
                    <a:tint val="75000"/>
                  </a:schemeClr>
                </a:solidFill>
              </a:defRPr>
            </a:lvl5pPr>
            <a:lvl6pPr marL="2025015" indent="0">
              <a:buNone/>
              <a:defRPr sz="1420">
                <a:solidFill>
                  <a:schemeClr val="tx1">
                    <a:tint val="75000"/>
                  </a:schemeClr>
                </a:solidFill>
              </a:defRPr>
            </a:lvl6pPr>
            <a:lvl7pPr marL="2430145" indent="0">
              <a:buNone/>
              <a:defRPr sz="1420">
                <a:solidFill>
                  <a:schemeClr val="tx1">
                    <a:tint val="75000"/>
                  </a:schemeClr>
                </a:solidFill>
              </a:defRPr>
            </a:lvl7pPr>
            <a:lvl8pPr marL="2835275" indent="0">
              <a:buNone/>
              <a:defRPr sz="1420">
                <a:solidFill>
                  <a:schemeClr val="tx1">
                    <a:tint val="75000"/>
                  </a:schemeClr>
                </a:solidFill>
              </a:defRPr>
            </a:lvl8pPr>
            <a:lvl9pPr marL="3239770" indent="0">
              <a:buNone/>
              <a:defRPr sz="142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a:ln>
            <a:noFill/>
          </a:ln>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a:ln>
            <a:noFill/>
          </a:ln>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a:ln>
            <a:noFill/>
          </a:ln>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ln>
            <a:noFill/>
          </a:ln>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540036" y="2520165"/>
            <a:ext cx="4763113" cy="7127970"/>
          </a:xfrm>
          <a:ln>
            <a:noFill/>
          </a:ln>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5497561" y="2520165"/>
            <a:ext cx="4763113" cy="7127970"/>
          </a:xfrm>
          <a:ln>
            <a:noFill/>
          </a:ln>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a:ln>
            <a:noFill/>
          </a:ln>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a:ln>
            <a:noFill/>
          </a:ln>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a:ln>
            <a:noFill/>
          </a:ln>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743956" y="575038"/>
            <a:ext cx="9315613" cy="2087638"/>
          </a:xfrm>
          <a:ln>
            <a:noFill/>
          </a:ln>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051346" y="2800874"/>
            <a:ext cx="4317426" cy="1297585"/>
          </a:xfrm>
          <a:ln>
            <a:noFill/>
          </a:ln>
        </p:spPr>
        <p:txBody>
          <a:bodyPr anchor="ctr" anchorCtr="0"/>
          <a:lstStyle>
            <a:lvl1pPr marL="0" indent="0">
              <a:buNone/>
              <a:defRPr sz="2480"/>
            </a:lvl1pPr>
            <a:lvl2pPr marL="405130" indent="0">
              <a:buNone/>
              <a:defRPr sz="2125"/>
            </a:lvl2pPr>
            <a:lvl3pPr marL="810260" indent="0">
              <a:buNone/>
              <a:defRPr sz="1770"/>
            </a:lvl3pPr>
            <a:lvl4pPr marL="1215390" indent="0">
              <a:buNone/>
              <a:defRPr sz="1595"/>
            </a:lvl4pPr>
            <a:lvl5pPr marL="1619885" indent="0">
              <a:buNone/>
              <a:defRPr sz="1595"/>
            </a:lvl5pPr>
            <a:lvl6pPr marL="2025015" indent="0">
              <a:buNone/>
              <a:defRPr sz="1595"/>
            </a:lvl6pPr>
            <a:lvl7pPr marL="2430145" indent="0">
              <a:buNone/>
              <a:defRPr sz="1595"/>
            </a:lvl7pPr>
            <a:lvl8pPr marL="2835275" indent="0">
              <a:buNone/>
              <a:defRPr sz="1595"/>
            </a:lvl8pPr>
            <a:lvl9pPr marL="3239770" indent="0">
              <a:buNone/>
              <a:defRPr sz="1595"/>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051346" y="4197723"/>
            <a:ext cx="4317426" cy="5550418"/>
          </a:xfrm>
          <a:ln>
            <a:noFill/>
          </a:ln>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5542928" y="2800874"/>
            <a:ext cx="4338689" cy="1297585"/>
          </a:xfrm>
          <a:ln>
            <a:noFill/>
          </a:ln>
        </p:spPr>
        <p:txBody>
          <a:bodyPr anchor="ctr" anchorCtr="0"/>
          <a:lstStyle>
            <a:lvl1pPr marL="0" indent="0">
              <a:buNone/>
              <a:defRPr sz="2480"/>
            </a:lvl1pPr>
            <a:lvl2pPr marL="405130" indent="0">
              <a:buNone/>
              <a:defRPr sz="2125"/>
            </a:lvl2pPr>
            <a:lvl3pPr marL="810260" indent="0">
              <a:buNone/>
              <a:defRPr sz="1770"/>
            </a:lvl3pPr>
            <a:lvl4pPr marL="1215390" indent="0">
              <a:buNone/>
              <a:defRPr sz="1595"/>
            </a:lvl4pPr>
            <a:lvl5pPr marL="1619885" indent="0">
              <a:buNone/>
              <a:defRPr sz="1595"/>
            </a:lvl5pPr>
            <a:lvl6pPr marL="2025015" indent="0">
              <a:buNone/>
              <a:defRPr sz="1595"/>
            </a:lvl6pPr>
            <a:lvl7pPr marL="2430145" indent="0">
              <a:buNone/>
              <a:defRPr sz="1595"/>
            </a:lvl7pPr>
            <a:lvl8pPr marL="2835275" indent="0">
              <a:buNone/>
              <a:defRPr sz="1595"/>
            </a:lvl8pPr>
            <a:lvl9pPr marL="3239770" indent="0">
              <a:buNone/>
              <a:defRPr sz="1595"/>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5542928" y="4197723"/>
            <a:ext cx="4338689" cy="5550418"/>
          </a:xfrm>
          <a:ln>
            <a:noFill/>
          </a:ln>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a:ln>
            <a:noFill/>
          </a:ln>
        </p:spPr>
        <p:txBody>
          <a:bodyPr/>
          <a:lstStyle/>
          <a:p>
            <a:pPr lvl="0"/>
            <a:endParaRPr lang="zh-CN" altLang="en-US">
              <a:latin typeface="Arial" panose="020B0604020202020204" pitchFamily="34" charset="0"/>
            </a:endParaRPr>
          </a:p>
        </p:txBody>
      </p:sp>
      <p:sp>
        <p:nvSpPr>
          <p:cNvPr id="8" name="页脚占位符 7"/>
          <p:cNvSpPr>
            <a:spLocks noGrp="1"/>
          </p:cNvSpPr>
          <p:nvPr>
            <p:ph type="ftr" sz="quarter" idx="11"/>
          </p:nvPr>
        </p:nvSpPr>
        <p:spPr>
          <a:ln>
            <a:noFill/>
          </a:ln>
        </p:spPr>
        <p:txBody>
          <a:bodyPr/>
          <a:lstStyle/>
          <a:p>
            <a:pPr lvl="0"/>
            <a:endParaRPr lang="zh-CN" altLang="en-US">
              <a:latin typeface="Arial" panose="020B0604020202020204" pitchFamily="34" charset="0"/>
            </a:endParaRPr>
          </a:p>
        </p:txBody>
      </p:sp>
      <p:sp>
        <p:nvSpPr>
          <p:cNvPr id="9" name="灯片编号占位符 8"/>
          <p:cNvSpPr>
            <a:spLocks noGrp="1"/>
          </p:cNvSpPr>
          <p:nvPr>
            <p:ph type="sldNum" sz="quarter" idx="12"/>
          </p:nvPr>
        </p:nvSpPr>
        <p:spPr>
          <a:ln>
            <a:noFill/>
          </a:ln>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ln>
            <a:noFill/>
          </a:ln>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ln>
            <a:noFill/>
          </a:ln>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a:ln>
            <a:noFill/>
          </a:ln>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a:ln>
            <a:noFill/>
          </a:ln>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ln>
            <a:noFill/>
          </a:ln>
        </p:spPr>
        <p:txBody>
          <a:bodyPr/>
          <a:lstStyle/>
          <a:p>
            <a:pPr lvl="0"/>
            <a:endParaRPr lang="zh-CN" altLang="en-US">
              <a:latin typeface="Arial" panose="020B0604020202020204" pitchFamily="34" charset="0"/>
            </a:endParaRPr>
          </a:p>
        </p:txBody>
      </p:sp>
      <p:sp>
        <p:nvSpPr>
          <p:cNvPr id="3" name="页脚占位符 2"/>
          <p:cNvSpPr>
            <a:spLocks noGrp="1"/>
          </p:cNvSpPr>
          <p:nvPr>
            <p:ph type="ftr" sz="quarter" idx="11"/>
          </p:nvPr>
        </p:nvSpPr>
        <p:spPr>
          <a:ln>
            <a:noFill/>
          </a:ln>
        </p:spPr>
        <p:txBody>
          <a:bodyPr/>
          <a:lstStyle/>
          <a:p>
            <a:pPr lvl="0"/>
            <a:endParaRPr lang="zh-CN" altLang="en-US">
              <a:latin typeface="Arial" panose="020B0604020202020204" pitchFamily="34" charset="0"/>
            </a:endParaRPr>
          </a:p>
        </p:txBody>
      </p:sp>
      <p:sp>
        <p:nvSpPr>
          <p:cNvPr id="4" name="灯片编号占位符 3"/>
          <p:cNvSpPr>
            <a:spLocks noGrp="1"/>
          </p:cNvSpPr>
          <p:nvPr>
            <p:ph type="sldNum" sz="quarter" idx="12"/>
          </p:nvPr>
        </p:nvSpPr>
        <p:spPr>
          <a:ln>
            <a:noFill/>
          </a:ln>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743956" y="720047"/>
            <a:ext cx="3483510" cy="2520165"/>
          </a:xfrm>
          <a:ln>
            <a:noFill/>
          </a:ln>
        </p:spPr>
        <p:txBody>
          <a:bodyPr anchor="b"/>
          <a:lstStyle>
            <a:lvl1pPr>
              <a:defRPr sz="2835"/>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591709" y="1555102"/>
            <a:ext cx="5467859" cy="7675505"/>
          </a:xfrm>
          <a:ln>
            <a:noFill/>
          </a:ln>
        </p:spPr>
        <p:txBody>
          <a:bodyPr/>
          <a:lstStyle>
            <a:lvl1pPr>
              <a:defRPr sz="2835"/>
            </a:lvl1pPr>
            <a:lvl2pPr>
              <a:defRPr sz="2480"/>
            </a:lvl2pPr>
            <a:lvl3pPr>
              <a:defRPr sz="2125"/>
            </a:lvl3pPr>
            <a:lvl4pPr>
              <a:defRPr sz="1770"/>
            </a:lvl4pPr>
            <a:lvl5pPr>
              <a:defRPr sz="1770"/>
            </a:lvl5pPr>
            <a:lvl6pPr>
              <a:defRPr sz="1770"/>
            </a:lvl6pPr>
            <a:lvl7pPr>
              <a:defRPr sz="1770"/>
            </a:lvl7pPr>
            <a:lvl8pPr>
              <a:defRPr sz="1770"/>
            </a:lvl8pPr>
            <a:lvl9pPr>
              <a:defRPr sz="177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743956" y="3240213"/>
            <a:ext cx="3483510" cy="6002896"/>
          </a:xfrm>
          <a:ln>
            <a:noFill/>
          </a:ln>
        </p:spPr>
        <p:txBody>
          <a:bodyPr/>
          <a:lstStyle>
            <a:lvl1pPr marL="0" indent="0">
              <a:buNone/>
              <a:defRPr sz="1420"/>
            </a:lvl1pPr>
            <a:lvl2pPr marL="405130" indent="0">
              <a:buNone/>
              <a:defRPr sz="1240"/>
            </a:lvl2pPr>
            <a:lvl3pPr marL="810260" indent="0">
              <a:buNone/>
              <a:defRPr sz="1065"/>
            </a:lvl3pPr>
            <a:lvl4pPr marL="1215390" indent="0">
              <a:buNone/>
              <a:defRPr sz="885"/>
            </a:lvl4pPr>
            <a:lvl5pPr marL="1619885" indent="0">
              <a:buNone/>
              <a:defRPr sz="885"/>
            </a:lvl5pPr>
            <a:lvl6pPr marL="2025015" indent="0">
              <a:buNone/>
              <a:defRPr sz="885"/>
            </a:lvl6pPr>
            <a:lvl7pPr marL="2430145" indent="0">
              <a:buNone/>
              <a:defRPr sz="885"/>
            </a:lvl7pPr>
            <a:lvl8pPr marL="2835275" indent="0">
              <a:buNone/>
              <a:defRPr sz="885"/>
            </a:lvl8pPr>
            <a:lvl9pPr marL="3239770" indent="0">
              <a:buNone/>
              <a:defRPr sz="885"/>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ln>
            <a:noFill/>
          </a:ln>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a:ln>
            <a:noFill/>
          </a:ln>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a:ln>
            <a:noFill/>
          </a:ln>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743956" y="720047"/>
            <a:ext cx="3690020" cy="2520165"/>
          </a:xfrm>
          <a:ln>
            <a:noFill/>
          </a:ln>
        </p:spPr>
        <p:txBody>
          <a:bodyPr anchor="b"/>
          <a:lstStyle>
            <a:lvl1pPr>
              <a:defRPr sz="2835"/>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4591709" y="720049"/>
            <a:ext cx="5467859" cy="8510559"/>
          </a:xfrm>
          <a:ln>
            <a:noFill/>
          </a:ln>
        </p:spPr>
        <p:txBody>
          <a:bodyPr/>
          <a:lstStyle>
            <a:lvl1pPr marL="0" indent="0">
              <a:buNone/>
              <a:defRPr sz="2835"/>
            </a:lvl1pPr>
            <a:lvl2pPr marL="405130" indent="0">
              <a:buNone/>
              <a:defRPr sz="2480"/>
            </a:lvl2pPr>
            <a:lvl3pPr marL="810260" indent="0">
              <a:buNone/>
              <a:defRPr sz="2125"/>
            </a:lvl3pPr>
            <a:lvl4pPr marL="1215390" indent="0">
              <a:buNone/>
              <a:defRPr sz="1770"/>
            </a:lvl4pPr>
            <a:lvl5pPr marL="1619885" indent="0">
              <a:buNone/>
              <a:defRPr sz="1770"/>
            </a:lvl5pPr>
            <a:lvl6pPr marL="2025015" indent="0">
              <a:buNone/>
              <a:defRPr sz="1770"/>
            </a:lvl6pPr>
            <a:lvl7pPr marL="2430145" indent="0">
              <a:buNone/>
              <a:defRPr sz="1770"/>
            </a:lvl7pPr>
            <a:lvl8pPr marL="2835275" indent="0">
              <a:buNone/>
              <a:defRPr sz="1770"/>
            </a:lvl8pPr>
            <a:lvl9pPr marL="3239770" indent="0">
              <a:buNone/>
              <a:defRPr sz="1770"/>
            </a:lvl9pPr>
          </a:lstStyle>
          <a:p>
            <a:endParaRPr lang="zh-CN" altLang="en-US"/>
          </a:p>
        </p:txBody>
      </p:sp>
      <p:sp>
        <p:nvSpPr>
          <p:cNvPr id="4" name="文本占位符 3"/>
          <p:cNvSpPr>
            <a:spLocks noGrp="1"/>
          </p:cNvSpPr>
          <p:nvPr>
            <p:ph type="body" sz="half" idx="2"/>
          </p:nvPr>
        </p:nvSpPr>
        <p:spPr>
          <a:xfrm>
            <a:off x="743956" y="3240213"/>
            <a:ext cx="3690020" cy="6002896"/>
          </a:xfrm>
          <a:ln>
            <a:noFill/>
          </a:ln>
        </p:spPr>
        <p:txBody>
          <a:bodyPr/>
          <a:lstStyle>
            <a:lvl1pPr marL="0" indent="0">
              <a:buNone/>
              <a:defRPr sz="1770"/>
            </a:lvl1pPr>
            <a:lvl2pPr marL="405130" indent="0">
              <a:buNone/>
              <a:defRPr sz="1595"/>
            </a:lvl2pPr>
            <a:lvl3pPr marL="810260" indent="0">
              <a:buNone/>
              <a:defRPr sz="1420"/>
            </a:lvl3pPr>
            <a:lvl4pPr marL="1215390" indent="0">
              <a:buNone/>
              <a:defRPr sz="1240"/>
            </a:lvl4pPr>
            <a:lvl5pPr marL="1619885" indent="0">
              <a:buNone/>
              <a:defRPr sz="1240"/>
            </a:lvl5pPr>
            <a:lvl6pPr marL="2025015" indent="0">
              <a:buNone/>
              <a:defRPr sz="1240"/>
            </a:lvl6pPr>
            <a:lvl7pPr marL="2430145" indent="0">
              <a:buNone/>
              <a:defRPr sz="1240"/>
            </a:lvl7pPr>
            <a:lvl8pPr marL="2835275" indent="0">
              <a:buNone/>
              <a:defRPr sz="1240"/>
            </a:lvl8pPr>
            <a:lvl9pPr marL="3239770" indent="0">
              <a:buNone/>
              <a:defRPr sz="124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ln>
            <a:noFill/>
          </a:ln>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a:ln>
            <a:noFill/>
          </a:ln>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a:ln>
            <a:noFill/>
          </a:ln>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ln>
            <a:noFill/>
          </a:ln>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ln>
            <a:noFill/>
          </a:ln>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ln>
            <a:noFill/>
          </a:ln>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a:ln>
            <a:noFill/>
          </a:ln>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a:ln>
            <a:noFill/>
          </a:ln>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830515" y="432529"/>
            <a:ext cx="2430159" cy="9215606"/>
          </a:xfrm>
          <a:ln>
            <a:noFill/>
          </a:ln>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540036" y="432529"/>
            <a:ext cx="7149601" cy="9215606"/>
          </a:xfrm>
          <a:ln>
            <a:noFill/>
          </a:ln>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ln>
            <a:noFill/>
          </a:ln>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a:ln>
            <a:noFill/>
          </a:ln>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a:ln>
            <a:noFill/>
          </a:ln>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36923" y="2692678"/>
            <a:ext cx="9315613" cy="4492794"/>
          </a:xfrm>
        </p:spPr>
        <p:txBody>
          <a:bodyPr anchor="b"/>
          <a:lstStyle>
            <a:lvl1pPr>
              <a:defRPr sz="5315"/>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36923" y="7227976"/>
            <a:ext cx="9315613" cy="2362654"/>
          </a:xfrm>
        </p:spPr>
        <p:txBody>
          <a:bodyPr/>
          <a:lstStyle>
            <a:lvl1pPr marL="0" indent="0">
              <a:buNone/>
              <a:defRPr sz="2125">
                <a:solidFill>
                  <a:schemeClr val="tx1">
                    <a:tint val="75000"/>
                  </a:schemeClr>
                </a:solidFill>
              </a:defRPr>
            </a:lvl1pPr>
            <a:lvl2pPr marL="405130" indent="0">
              <a:buNone/>
              <a:defRPr sz="1770">
                <a:solidFill>
                  <a:schemeClr val="tx1">
                    <a:tint val="75000"/>
                  </a:schemeClr>
                </a:solidFill>
              </a:defRPr>
            </a:lvl2pPr>
            <a:lvl3pPr marL="810260" indent="0">
              <a:buNone/>
              <a:defRPr sz="1595">
                <a:solidFill>
                  <a:schemeClr val="tx1">
                    <a:tint val="75000"/>
                  </a:schemeClr>
                </a:solidFill>
              </a:defRPr>
            </a:lvl3pPr>
            <a:lvl4pPr marL="1215390" indent="0">
              <a:buNone/>
              <a:defRPr sz="1420">
                <a:solidFill>
                  <a:schemeClr val="tx1">
                    <a:tint val="75000"/>
                  </a:schemeClr>
                </a:solidFill>
              </a:defRPr>
            </a:lvl4pPr>
            <a:lvl5pPr marL="1619885" indent="0">
              <a:buNone/>
              <a:defRPr sz="1420">
                <a:solidFill>
                  <a:schemeClr val="tx1">
                    <a:tint val="75000"/>
                  </a:schemeClr>
                </a:solidFill>
              </a:defRPr>
            </a:lvl5pPr>
            <a:lvl6pPr marL="2025015" indent="0">
              <a:buNone/>
              <a:defRPr sz="1420">
                <a:solidFill>
                  <a:schemeClr val="tx1">
                    <a:tint val="75000"/>
                  </a:schemeClr>
                </a:solidFill>
              </a:defRPr>
            </a:lvl6pPr>
            <a:lvl7pPr marL="2430145" indent="0">
              <a:buNone/>
              <a:defRPr sz="1420">
                <a:solidFill>
                  <a:schemeClr val="tx1">
                    <a:tint val="75000"/>
                  </a:schemeClr>
                </a:solidFill>
              </a:defRPr>
            </a:lvl7pPr>
            <a:lvl8pPr marL="2835275" indent="0">
              <a:buNone/>
              <a:defRPr sz="1420">
                <a:solidFill>
                  <a:schemeClr val="tx1">
                    <a:tint val="75000"/>
                  </a:schemeClr>
                </a:solidFill>
              </a:defRPr>
            </a:lvl8pPr>
            <a:lvl9pPr marL="3239770" indent="0">
              <a:buNone/>
              <a:defRPr sz="142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540036" y="2520165"/>
            <a:ext cx="4763113" cy="712797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5497561" y="2520165"/>
            <a:ext cx="4763113" cy="712797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743956" y="575038"/>
            <a:ext cx="9315613" cy="2087638"/>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051346" y="2800874"/>
            <a:ext cx="4317426" cy="1297585"/>
          </a:xfrm>
        </p:spPr>
        <p:txBody>
          <a:bodyPr anchor="ctr" anchorCtr="0"/>
          <a:lstStyle>
            <a:lvl1pPr marL="0" indent="0">
              <a:buNone/>
              <a:defRPr sz="2480"/>
            </a:lvl1pPr>
            <a:lvl2pPr marL="405130" indent="0">
              <a:buNone/>
              <a:defRPr sz="2125"/>
            </a:lvl2pPr>
            <a:lvl3pPr marL="810260" indent="0">
              <a:buNone/>
              <a:defRPr sz="1770"/>
            </a:lvl3pPr>
            <a:lvl4pPr marL="1215390" indent="0">
              <a:buNone/>
              <a:defRPr sz="1595"/>
            </a:lvl4pPr>
            <a:lvl5pPr marL="1619885" indent="0">
              <a:buNone/>
              <a:defRPr sz="1595"/>
            </a:lvl5pPr>
            <a:lvl6pPr marL="2025015" indent="0">
              <a:buNone/>
              <a:defRPr sz="1595"/>
            </a:lvl6pPr>
            <a:lvl7pPr marL="2430145" indent="0">
              <a:buNone/>
              <a:defRPr sz="1595"/>
            </a:lvl7pPr>
            <a:lvl8pPr marL="2835275" indent="0">
              <a:buNone/>
              <a:defRPr sz="1595"/>
            </a:lvl8pPr>
            <a:lvl9pPr marL="3239770" indent="0">
              <a:buNone/>
              <a:defRPr sz="1595"/>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051346" y="4197723"/>
            <a:ext cx="4317426" cy="555041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5542928" y="2800874"/>
            <a:ext cx="4338689" cy="1297585"/>
          </a:xfrm>
        </p:spPr>
        <p:txBody>
          <a:bodyPr anchor="ctr" anchorCtr="0"/>
          <a:lstStyle>
            <a:lvl1pPr marL="0" indent="0">
              <a:buNone/>
              <a:defRPr sz="2480"/>
            </a:lvl1pPr>
            <a:lvl2pPr marL="405130" indent="0">
              <a:buNone/>
              <a:defRPr sz="2125"/>
            </a:lvl2pPr>
            <a:lvl3pPr marL="810260" indent="0">
              <a:buNone/>
              <a:defRPr sz="1770"/>
            </a:lvl3pPr>
            <a:lvl4pPr marL="1215390" indent="0">
              <a:buNone/>
              <a:defRPr sz="1595"/>
            </a:lvl4pPr>
            <a:lvl5pPr marL="1619885" indent="0">
              <a:buNone/>
              <a:defRPr sz="1595"/>
            </a:lvl5pPr>
            <a:lvl6pPr marL="2025015" indent="0">
              <a:buNone/>
              <a:defRPr sz="1595"/>
            </a:lvl6pPr>
            <a:lvl7pPr marL="2430145" indent="0">
              <a:buNone/>
              <a:defRPr sz="1595"/>
            </a:lvl7pPr>
            <a:lvl8pPr marL="2835275" indent="0">
              <a:buNone/>
              <a:defRPr sz="1595"/>
            </a:lvl8pPr>
            <a:lvl9pPr marL="3239770" indent="0">
              <a:buNone/>
              <a:defRPr sz="1595"/>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5542928" y="4197723"/>
            <a:ext cx="4338689" cy="555041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lvl="0"/>
            <a:endParaRPr lang="zh-CN" altLang="en-US">
              <a:latin typeface="Arial" panose="020B0604020202020204" pitchFamily="34" charset="0"/>
            </a:endParaRPr>
          </a:p>
        </p:txBody>
      </p:sp>
      <p:sp>
        <p:nvSpPr>
          <p:cNvPr id="8" name="页脚占位符 7"/>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a:endParaRPr lang="zh-CN" altLang="en-US">
              <a:latin typeface="Arial" panose="020B0604020202020204" pitchFamily="34" charset="0"/>
            </a:endParaRPr>
          </a:p>
        </p:txBody>
      </p:sp>
      <p:sp>
        <p:nvSpPr>
          <p:cNvPr id="3" name="页脚占位符 2"/>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743956" y="720047"/>
            <a:ext cx="3483510" cy="2520165"/>
          </a:xfrm>
        </p:spPr>
        <p:txBody>
          <a:bodyPr anchor="b"/>
          <a:lstStyle>
            <a:lvl1pPr>
              <a:defRPr sz="2835"/>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591709" y="1555102"/>
            <a:ext cx="5467859" cy="7675505"/>
          </a:xfrm>
        </p:spPr>
        <p:txBody>
          <a:bodyPr/>
          <a:lstStyle>
            <a:lvl1pPr>
              <a:defRPr sz="2835"/>
            </a:lvl1pPr>
            <a:lvl2pPr>
              <a:defRPr sz="2480"/>
            </a:lvl2pPr>
            <a:lvl3pPr>
              <a:defRPr sz="2125"/>
            </a:lvl3pPr>
            <a:lvl4pPr>
              <a:defRPr sz="1770"/>
            </a:lvl4pPr>
            <a:lvl5pPr>
              <a:defRPr sz="1770"/>
            </a:lvl5pPr>
            <a:lvl6pPr>
              <a:defRPr sz="1770"/>
            </a:lvl6pPr>
            <a:lvl7pPr>
              <a:defRPr sz="1770"/>
            </a:lvl7pPr>
            <a:lvl8pPr>
              <a:defRPr sz="1770"/>
            </a:lvl8pPr>
            <a:lvl9pPr>
              <a:defRPr sz="177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743956" y="3240213"/>
            <a:ext cx="3483510" cy="6002896"/>
          </a:xfrm>
        </p:spPr>
        <p:txBody>
          <a:bodyPr/>
          <a:lstStyle>
            <a:lvl1pPr marL="0" indent="0">
              <a:buNone/>
              <a:defRPr sz="1420"/>
            </a:lvl1pPr>
            <a:lvl2pPr marL="405130" indent="0">
              <a:buNone/>
              <a:defRPr sz="1240"/>
            </a:lvl2pPr>
            <a:lvl3pPr marL="810260" indent="0">
              <a:buNone/>
              <a:defRPr sz="1065"/>
            </a:lvl3pPr>
            <a:lvl4pPr marL="1215390" indent="0">
              <a:buNone/>
              <a:defRPr sz="885"/>
            </a:lvl4pPr>
            <a:lvl5pPr marL="1619885" indent="0">
              <a:buNone/>
              <a:defRPr sz="885"/>
            </a:lvl5pPr>
            <a:lvl6pPr marL="2025015" indent="0">
              <a:buNone/>
              <a:defRPr sz="885"/>
            </a:lvl6pPr>
            <a:lvl7pPr marL="2430145" indent="0">
              <a:buNone/>
              <a:defRPr sz="885"/>
            </a:lvl7pPr>
            <a:lvl8pPr marL="2835275" indent="0">
              <a:buNone/>
              <a:defRPr sz="885"/>
            </a:lvl8pPr>
            <a:lvl9pPr marL="3239770" indent="0">
              <a:buNone/>
              <a:defRPr sz="885"/>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743956" y="720047"/>
            <a:ext cx="3690020" cy="2520165"/>
          </a:xfrm>
        </p:spPr>
        <p:txBody>
          <a:bodyPr anchor="b"/>
          <a:lstStyle>
            <a:lvl1pPr>
              <a:defRPr sz="2835"/>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4591709" y="720049"/>
            <a:ext cx="5467859" cy="8510559"/>
          </a:xfrm>
        </p:spPr>
        <p:txBody>
          <a:bodyPr/>
          <a:lstStyle>
            <a:lvl1pPr marL="0" indent="0">
              <a:buNone/>
              <a:defRPr sz="2835"/>
            </a:lvl1pPr>
            <a:lvl2pPr marL="405130" indent="0">
              <a:buNone/>
              <a:defRPr sz="2480"/>
            </a:lvl2pPr>
            <a:lvl3pPr marL="810260" indent="0">
              <a:buNone/>
              <a:defRPr sz="2125"/>
            </a:lvl3pPr>
            <a:lvl4pPr marL="1215390" indent="0">
              <a:buNone/>
              <a:defRPr sz="1770"/>
            </a:lvl4pPr>
            <a:lvl5pPr marL="1619885" indent="0">
              <a:buNone/>
              <a:defRPr sz="1770"/>
            </a:lvl5pPr>
            <a:lvl6pPr marL="2025015" indent="0">
              <a:buNone/>
              <a:defRPr sz="1770"/>
            </a:lvl6pPr>
            <a:lvl7pPr marL="2430145" indent="0">
              <a:buNone/>
              <a:defRPr sz="1770"/>
            </a:lvl7pPr>
            <a:lvl8pPr marL="2835275" indent="0">
              <a:buNone/>
              <a:defRPr sz="1770"/>
            </a:lvl8pPr>
            <a:lvl9pPr marL="3239770" indent="0">
              <a:buNone/>
              <a:defRPr sz="1770"/>
            </a:lvl9pPr>
          </a:lstStyle>
          <a:p>
            <a:endParaRPr lang="zh-CN" altLang="en-US"/>
          </a:p>
        </p:txBody>
      </p:sp>
      <p:sp>
        <p:nvSpPr>
          <p:cNvPr id="4" name="文本占位符 3"/>
          <p:cNvSpPr>
            <a:spLocks noGrp="1"/>
          </p:cNvSpPr>
          <p:nvPr>
            <p:ph type="body" sz="half" idx="2"/>
          </p:nvPr>
        </p:nvSpPr>
        <p:spPr>
          <a:xfrm>
            <a:off x="743956" y="3240213"/>
            <a:ext cx="3690020" cy="6002896"/>
          </a:xfrm>
        </p:spPr>
        <p:txBody>
          <a:bodyPr/>
          <a:lstStyle>
            <a:lvl1pPr marL="0" indent="0">
              <a:buNone/>
              <a:defRPr sz="1770"/>
            </a:lvl1pPr>
            <a:lvl2pPr marL="405130" indent="0">
              <a:buNone/>
              <a:defRPr sz="1595"/>
            </a:lvl2pPr>
            <a:lvl3pPr marL="810260" indent="0">
              <a:buNone/>
              <a:defRPr sz="1420"/>
            </a:lvl3pPr>
            <a:lvl4pPr marL="1215390" indent="0">
              <a:buNone/>
              <a:defRPr sz="1240"/>
            </a:lvl4pPr>
            <a:lvl5pPr marL="1619885" indent="0">
              <a:buNone/>
              <a:defRPr sz="1240"/>
            </a:lvl5pPr>
            <a:lvl6pPr marL="2025015" indent="0">
              <a:buNone/>
              <a:defRPr sz="1240"/>
            </a:lvl6pPr>
            <a:lvl7pPr marL="2430145" indent="0">
              <a:buNone/>
              <a:defRPr sz="1240"/>
            </a:lvl7pPr>
            <a:lvl8pPr marL="2835275" indent="0">
              <a:buNone/>
              <a:defRPr sz="1240"/>
            </a:lvl8pPr>
            <a:lvl9pPr marL="3239770" indent="0">
              <a:buNone/>
              <a:defRPr sz="124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p:sp>
        <p:nvSpPr>
          <p:cNvPr id="1026" name="标题 1025"/>
          <p:cNvSpPr>
            <a:spLocks noGrp="1"/>
          </p:cNvSpPr>
          <p:nvPr>
            <p:ph type="title"/>
          </p:nvPr>
        </p:nvSpPr>
        <p:spPr>
          <a:xfrm>
            <a:off x="540036" y="432529"/>
            <a:ext cx="9720639" cy="1800119"/>
          </a:xfrm>
          <a:prstGeom prst="rect">
            <a:avLst/>
          </a:prstGeom>
          <a:noFill/>
          <a:ln w="9525">
            <a:noFill/>
          </a:ln>
        </p:spPr>
        <p:txBody>
          <a:bodyPr anchor="ctr" anchorCtr="0"/>
          <a:p>
            <a:pPr lvl="0"/>
            <a:r>
              <a:rPr lang="zh-CN" altLang="en-US"/>
              <a:t>单击此处编辑母版标题样式</a:t>
            </a:r>
            <a:endParaRPr lang="zh-CN" altLang="en-US"/>
          </a:p>
        </p:txBody>
      </p:sp>
      <p:sp>
        <p:nvSpPr>
          <p:cNvPr id="1027" name="文本占位符 1026"/>
          <p:cNvSpPr>
            <a:spLocks noGrp="1"/>
          </p:cNvSpPr>
          <p:nvPr>
            <p:ph type="body" idx="1"/>
          </p:nvPr>
        </p:nvSpPr>
        <p:spPr>
          <a:xfrm>
            <a:off x="540036" y="2520165"/>
            <a:ext cx="9720639" cy="7127970"/>
          </a:xfrm>
          <a:prstGeom prst="rect">
            <a:avLst/>
          </a:prstGeom>
          <a:noFill/>
          <a:ln w="9525">
            <a:noFill/>
          </a:ln>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日期占位符 1027"/>
          <p:cNvSpPr>
            <a:spLocks noGrp="1"/>
          </p:cNvSpPr>
          <p:nvPr>
            <p:ph type="dt" sz="half" idx="2"/>
          </p:nvPr>
        </p:nvSpPr>
        <p:spPr>
          <a:xfrm>
            <a:off x="540036" y="9835647"/>
            <a:ext cx="2520165" cy="750049"/>
          </a:xfrm>
          <a:prstGeom prst="rect">
            <a:avLst/>
          </a:prstGeom>
          <a:noFill/>
          <a:ln w="9525">
            <a:noFill/>
          </a:ln>
        </p:spPr>
        <p:txBody>
          <a:bodyPr/>
          <a:lstStyle>
            <a:lvl1pPr>
              <a:defRPr sz="1655"/>
            </a:lvl1pPr>
          </a:lstStyle>
          <a:p>
            <a:pPr lvl="0"/>
            <a:endParaRPr lang="zh-CN" altLang="en-US">
              <a:latin typeface="Arial" panose="020B0604020202020204" pitchFamily="34" charset="0"/>
            </a:endParaRPr>
          </a:p>
        </p:txBody>
      </p:sp>
      <p:sp>
        <p:nvSpPr>
          <p:cNvPr id="1029" name="页脚占位符 1028"/>
          <p:cNvSpPr>
            <a:spLocks noGrp="1"/>
          </p:cNvSpPr>
          <p:nvPr>
            <p:ph type="ftr" sz="quarter" idx="3"/>
          </p:nvPr>
        </p:nvSpPr>
        <p:spPr>
          <a:xfrm>
            <a:off x="3690242" y="9835647"/>
            <a:ext cx="3420225" cy="750049"/>
          </a:xfrm>
          <a:prstGeom prst="rect">
            <a:avLst/>
          </a:prstGeom>
          <a:noFill/>
          <a:ln w="9525">
            <a:noFill/>
          </a:ln>
        </p:spPr>
        <p:txBody>
          <a:bodyPr/>
          <a:lstStyle>
            <a:lvl1pPr algn="ctr">
              <a:defRPr sz="1655"/>
            </a:lvl1pPr>
          </a:lstStyle>
          <a:p>
            <a:pPr lvl="0"/>
            <a:endParaRPr lang="zh-CN" altLang="en-US">
              <a:latin typeface="Arial" panose="020B0604020202020204" pitchFamily="34" charset="0"/>
            </a:endParaRPr>
          </a:p>
        </p:txBody>
      </p:sp>
      <p:sp>
        <p:nvSpPr>
          <p:cNvPr id="1030" name="灯片编号占位符 1029"/>
          <p:cNvSpPr>
            <a:spLocks noGrp="1"/>
          </p:cNvSpPr>
          <p:nvPr>
            <p:ph type="sldNum" sz="quarter" idx="4"/>
          </p:nvPr>
        </p:nvSpPr>
        <p:spPr>
          <a:xfrm>
            <a:off x="7740509" y="9835647"/>
            <a:ext cx="2520165" cy="750049"/>
          </a:xfrm>
          <a:prstGeom prst="rect">
            <a:avLst/>
          </a:prstGeom>
          <a:noFill/>
          <a:ln w="9525">
            <a:noFill/>
          </a:ln>
        </p:spPr>
        <p:txBody>
          <a:bodyPr/>
          <a:lstStyle>
            <a:lvl1pPr algn="r">
              <a:defRPr sz="1655"/>
            </a:lvl1p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1080135" eaLnBrk="1" fontAlgn="base" latinLnBrk="0" hangingPunct="1">
        <a:lnSpc>
          <a:spcPct val="100000"/>
        </a:lnSpc>
        <a:spcBef>
          <a:spcPct val="0"/>
        </a:spcBef>
        <a:spcAft>
          <a:spcPct val="0"/>
        </a:spcAft>
        <a:buNone/>
        <a:defRPr sz="5195" b="0" i="0" u="none" kern="1200" baseline="0">
          <a:solidFill>
            <a:schemeClr val="tx2"/>
          </a:solidFill>
          <a:latin typeface="+mj-lt"/>
          <a:ea typeface="+mj-ea"/>
          <a:cs typeface="+mj-cs"/>
        </a:defRPr>
      </a:lvl1pPr>
    </p:titleStyle>
    <p:bodyStyle>
      <a:lvl1pPr marL="405130" lvl="0" indent="-405130" algn="l" defTabSz="1080135" eaLnBrk="1" fontAlgn="base" latinLnBrk="0" hangingPunct="1">
        <a:lnSpc>
          <a:spcPct val="100000"/>
        </a:lnSpc>
        <a:spcBef>
          <a:spcPts val="115"/>
        </a:spcBef>
        <a:spcAft>
          <a:spcPct val="0"/>
        </a:spcAft>
        <a:buChar char="•"/>
        <a:defRPr sz="3780" b="0" i="0" u="none" kern="1200" baseline="0">
          <a:solidFill>
            <a:schemeClr val="tx1"/>
          </a:solidFill>
          <a:latin typeface="+mn-lt"/>
          <a:ea typeface="+mn-ea"/>
          <a:cs typeface="+mn-cs"/>
        </a:defRPr>
      </a:lvl1pPr>
      <a:lvl2pPr marL="877570" lvl="1" indent="-337820" algn="l" defTabSz="1080135" eaLnBrk="1" fontAlgn="base" latinLnBrk="0" hangingPunct="1">
        <a:lnSpc>
          <a:spcPct val="100000"/>
        </a:lnSpc>
        <a:spcBef>
          <a:spcPts val="115"/>
        </a:spcBef>
        <a:spcAft>
          <a:spcPct val="0"/>
        </a:spcAft>
        <a:buChar char="–"/>
        <a:defRPr sz="3310" b="0" i="0" u="none" kern="1200" baseline="0">
          <a:solidFill>
            <a:schemeClr val="tx1"/>
          </a:solidFill>
          <a:latin typeface="+mn-lt"/>
          <a:ea typeface="+mn-ea"/>
          <a:cs typeface="+mn-cs"/>
        </a:defRPr>
      </a:lvl2pPr>
      <a:lvl3pPr marL="1350010" lvl="2" indent="-269875" algn="l" defTabSz="1080135" eaLnBrk="1" fontAlgn="base" latinLnBrk="0" hangingPunct="1">
        <a:lnSpc>
          <a:spcPct val="100000"/>
        </a:lnSpc>
        <a:spcBef>
          <a:spcPts val="115"/>
        </a:spcBef>
        <a:spcAft>
          <a:spcPct val="0"/>
        </a:spcAft>
        <a:buChar char="•"/>
        <a:defRPr sz="2835" b="0" i="0" u="none" kern="1200" baseline="0">
          <a:solidFill>
            <a:schemeClr val="tx1"/>
          </a:solidFill>
          <a:latin typeface="+mn-lt"/>
          <a:ea typeface="+mn-ea"/>
          <a:cs typeface="+mn-cs"/>
        </a:defRPr>
      </a:lvl3pPr>
      <a:lvl4pPr marL="1890395" lvl="3" indent="-269875" algn="l" defTabSz="1080135" eaLnBrk="1" fontAlgn="base" latinLnBrk="0" hangingPunct="1">
        <a:lnSpc>
          <a:spcPct val="100000"/>
        </a:lnSpc>
        <a:spcBef>
          <a:spcPts val="115"/>
        </a:spcBef>
        <a:spcAft>
          <a:spcPct val="0"/>
        </a:spcAft>
        <a:buChar char="–"/>
        <a:defRPr sz="2365" b="0" i="0" u="none" kern="1200" baseline="0">
          <a:solidFill>
            <a:schemeClr val="tx1"/>
          </a:solidFill>
          <a:latin typeface="+mn-lt"/>
          <a:ea typeface="+mn-ea"/>
          <a:cs typeface="+mn-cs"/>
        </a:defRPr>
      </a:lvl4pPr>
      <a:lvl5pPr marL="2430145" lvl="4" indent="-269875" algn="l" defTabSz="1080135" eaLnBrk="1" fontAlgn="base" latinLnBrk="0" hangingPunct="1">
        <a:lnSpc>
          <a:spcPct val="100000"/>
        </a:lnSpc>
        <a:spcBef>
          <a:spcPts val="115"/>
        </a:spcBef>
        <a:spcAft>
          <a:spcPct val="0"/>
        </a:spcAft>
        <a:buChar char="»"/>
        <a:defRPr sz="2365" b="0" i="0" u="none" kern="1200" baseline="0">
          <a:solidFill>
            <a:schemeClr val="tx1"/>
          </a:solidFill>
          <a:latin typeface="+mn-lt"/>
          <a:ea typeface="+mn-ea"/>
          <a:cs typeface="+mn-cs"/>
        </a:defRPr>
      </a:lvl5pPr>
      <a:lvl6pPr marL="2969895" lvl="5" indent="-269875" algn="l" defTabSz="1080135" eaLnBrk="1" fontAlgn="base" latinLnBrk="0" hangingPunct="1">
        <a:lnSpc>
          <a:spcPct val="100000"/>
        </a:lnSpc>
        <a:spcBef>
          <a:spcPts val="115"/>
        </a:spcBef>
        <a:spcAft>
          <a:spcPct val="0"/>
        </a:spcAft>
        <a:buChar char="»"/>
        <a:defRPr sz="2365" b="0" i="0" u="none" kern="1200" baseline="0">
          <a:solidFill>
            <a:schemeClr val="tx1"/>
          </a:solidFill>
          <a:latin typeface="+mn-lt"/>
          <a:ea typeface="+mn-ea"/>
          <a:cs typeface="+mn-cs"/>
        </a:defRPr>
      </a:lvl6pPr>
      <a:lvl7pPr marL="3510280" lvl="6" indent="-269875" algn="l" defTabSz="1080135" eaLnBrk="1" fontAlgn="base" latinLnBrk="0" hangingPunct="1">
        <a:lnSpc>
          <a:spcPct val="100000"/>
        </a:lnSpc>
        <a:spcBef>
          <a:spcPts val="115"/>
        </a:spcBef>
        <a:spcAft>
          <a:spcPct val="0"/>
        </a:spcAft>
        <a:buChar char="»"/>
        <a:defRPr sz="2365" b="0" i="0" u="none" kern="1200" baseline="0">
          <a:solidFill>
            <a:schemeClr val="tx1"/>
          </a:solidFill>
          <a:latin typeface="+mn-lt"/>
          <a:ea typeface="+mn-ea"/>
          <a:cs typeface="+mn-cs"/>
        </a:defRPr>
      </a:lvl7pPr>
      <a:lvl8pPr marL="4050030" lvl="7" indent="-269875" algn="l" defTabSz="1080135" eaLnBrk="1" fontAlgn="base" latinLnBrk="0" hangingPunct="1">
        <a:lnSpc>
          <a:spcPct val="100000"/>
        </a:lnSpc>
        <a:spcBef>
          <a:spcPts val="115"/>
        </a:spcBef>
        <a:spcAft>
          <a:spcPct val="0"/>
        </a:spcAft>
        <a:buChar char="»"/>
        <a:defRPr sz="2365" b="0" i="0" u="none" kern="1200" baseline="0">
          <a:solidFill>
            <a:schemeClr val="tx1"/>
          </a:solidFill>
          <a:latin typeface="+mn-lt"/>
          <a:ea typeface="+mn-ea"/>
          <a:cs typeface="+mn-cs"/>
        </a:defRPr>
      </a:lvl8pPr>
      <a:lvl9pPr marL="4589780" lvl="8" indent="-269875" algn="l" defTabSz="1080135" eaLnBrk="1" fontAlgn="base" latinLnBrk="0" hangingPunct="1">
        <a:lnSpc>
          <a:spcPct val="100000"/>
        </a:lnSpc>
        <a:spcBef>
          <a:spcPts val="115"/>
        </a:spcBef>
        <a:spcAft>
          <a:spcPct val="0"/>
        </a:spcAft>
        <a:buChar char="»"/>
        <a:defRPr sz="2365" b="0" i="0" u="none" kern="1200" baseline="0">
          <a:solidFill>
            <a:schemeClr val="tx1"/>
          </a:solidFill>
          <a:latin typeface="+mn-lt"/>
          <a:ea typeface="+mn-ea"/>
          <a:cs typeface="+mn-cs"/>
        </a:defRPr>
      </a:lvl9pPr>
    </p:bodyStyle>
    <p:otherStyle>
      <a:lvl1pPr marL="0" lvl="0" indent="0" algn="l" defTabSz="1080135" eaLnBrk="1" fontAlgn="base" latinLnBrk="0" hangingPunct="1">
        <a:lnSpc>
          <a:spcPct val="100000"/>
        </a:lnSpc>
        <a:spcBef>
          <a:spcPct val="0"/>
        </a:spcBef>
        <a:spcAft>
          <a:spcPct val="0"/>
        </a:spcAft>
        <a:buNone/>
        <a:defRPr sz="2125" b="0" i="0" u="none" kern="1200" baseline="0">
          <a:solidFill>
            <a:schemeClr val="tx1"/>
          </a:solidFill>
          <a:latin typeface="+mn-lt"/>
          <a:ea typeface="+mn-ea"/>
          <a:cs typeface="+mn-cs"/>
        </a:defRPr>
      </a:lvl1pPr>
      <a:lvl2pPr marL="540385"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1080135"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619885"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216027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70002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323977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780155"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4319905"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alpha val="100000"/>
          </a:schemeClr>
        </a:solidFill>
        <a:effectLst/>
      </p:bgPr>
    </p:bg>
    <p:spTree>
      <p:nvGrpSpPr>
        <p:cNvPr id="1" name=""/>
        <p:cNvGrpSpPr/>
        <p:nvPr/>
      </p:nvGrpSpPr>
      <p:grpSpPr/>
      <p:sp>
        <p:nvSpPr>
          <p:cNvPr id="1026" name="标题 1025"/>
          <p:cNvSpPr>
            <a:spLocks noGrp="1"/>
          </p:cNvSpPr>
          <p:nvPr>
            <p:ph type="title"/>
          </p:nvPr>
        </p:nvSpPr>
        <p:spPr>
          <a:xfrm>
            <a:off x="540036" y="432529"/>
            <a:ext cx="9720639" cy="1800119"/>
          </a:xfrm>
          <a:prstGeom prst="rect">
            <a:avLst/>
          </a:prstGeom>
          <a:noFill/>
          <a:ln w="9525">
            <a:noFill/>
          </a:ln>
        </p:spPr>
        <p:txBody>
          <a:bodyPr anchor="ctr" anchorCtr="0"/>
          <a:p>
            <a:pPr lvl="0"/>
            <a:r>
              <a:rPr lang="zh-CN" altLang="en-US"/>
              <a:t>单击此处编辑母版标题样式</a:t>
            </a:r>
            <a:endParaRPr lang="zh-CN" altLang="en-US"/>
          </a:p>
        </p:txBody>
      </p:sp>
      <p:sp>
        <p:nvSpPr>
          <p:cNvPr id="1027" name="文本占位符 1026"/>
          <p:cNvSpPr>
            <a:spLocks noGrp="1"/>
          </p:cNvSpPr>
          <p:nvPr>
            <p:ph type="body" idx="1"/>
          </p:nvPr>
        </p:nvSpPr>
        <p:spPr>
          <a:xfrm>
            <a:off x="540036" y="2520165"/>
            <a:ext cx="9720639" cy="7127970"/>
          </a:xfrm>
          <a:prstGeom prst="rect">
            <a:avLst/>
          </a:prstGeom>
          <a:noFill/>
          <a:ln w="9525">
            <a:noFill/>
          </a:ln>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日期占位符 1027"/>
          <p:cNvSpPr>
            <a:spLocks noGrp="1"/>
          </p:cNvSpPr>
          <p:nvPr>
            <p:ph type="dt" sz="half" idx="2"/>
          </p:nvPr>
        </p:nvSpPr>
        <p:spPr>
          <a:xfrm>
            <a:off x="540036" y="9835647"/>
            <a:ext cx="2520165" cy="750049"/>
          </a:xfrm>
          <a:prstGeom prst="rect">
            <a:avLst/>
          </a:prstGeom>
          <a:noFill/>
          <a:ln w="9525">
            <a:noFill/>
          </a:ln>
        </p:spPr>
        <p:txBody>
          <a:bodyPr/>
          <a:lstStyle>
            <a:lvl1pPr>
              <a:defRPr sz="1655"/>
            </a:lvl1pPr>
          </a:lstStyle>
          <a:p>
            <a:pPr lvl="0"/>
            <a:endParaRPr lang="zh-CN" altLang="en-US">
              <a:latin typeface="Arial" panose="020B0604020202020204" pitchFamily="34" charset="0"/>
            </a:endParaRPr>
          </a:p>
        </p:txBody>
      </p:sp>
      <p:sp>
        <p:nvSpPr>
          <p:cNvPr id="1029" name="页脚占位符 1028"/>
          <p:cNvSpPr>
            <a:spLocks noGrp="1"/>
          </p:cNvSpPr>
          <p:nvPr>
            <p:ph type="ftr" sz="quarter" idx="3"/>
          </p:nvPr>
        </p:nvSpPr>
        <p:spPr>
          <a:xfrm>
            <a:off x="3690242" y="9835647"/>
            <a:ext cx="3420225" cy="750049"/>
          </a:xfrm>
          <a:prstGeom prst="rect">
            <a:avLst/>
          </a:prstGeom>
          <a:noFill/>
          <a:ln w="9525">
            <a:noFill/>
          </a:ln>
        </p:spPr>
        <p:txBody>
          <a:bodyPr/>
          <a:lstStyle>
            <a:lvl1pPr algn="ctr">
              <a:defRPr sz="1655"/>
            </a:lvl1pPr>
          </a:lstStyle>
          <a:p>
            <a:pPr lvl="0"/>
            <a:endParaRPr lang="zh-CN" altLang="en-US">
              <a:latin typeface="Arial" panose="020B0604020202020204" pitchFamily="34" charset="0"/>
            </a:endParaRPr>
          </a:p>
        </p:txBody>
      </p:sp>
      <p:sp>
        <p:nvSpPr>
          <p:cNvPr id="1030" name="灯片编号占位符 1029"/>
          <p:cNvSpPr>
            <a:spLocks noGrp="1"/>
          </p:cNvSpPr>
          <p:nvPr>
            <p:ph type="sldNum" sz="quarter" idx="4"/>
          </p:nvPr>
        </p:nvSpPr>
        <p:spPr>
          <a:xfrm>
            <a:off x="7740509" y="9835647"/>
            <a:ext cx="2520165" cy="750049"/>
          </a:xfrm>
          <a:prstGeom prst="rect">
            <a:avLst/>
          </a:prstGeom>
          <a:noFill/>
          <a:ln w="9525">
            <a:noFill/>
          </a:ln>
        </p:spPr>
        <p:txBody>
          <a:bodyPr/>
          <a:lstStyle>
            <a:lvl1pPr algn="r">
              <a:defRPr sz="1655"/>
            </a:lvl1p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marL="0" lvl="0" indent="0" algn="ctr" defTabSz="1080135" eaLnBrk="1" fontAlgn="base" latinLnBrk="0" hangingPunct="1">
        <a:lnSpc>
          <a:spcPct val="100000"/>
        </a:lnSpc>
        <a:spcBef>
          <a:spcPct val="0"/>
        </a:spcBef>
        <a:spcAft>
          <a:spcPct val="0"/>
        </a:spcAft>
        <a:buNone/>
        <a:defRPr sz="5195" b="0" i="0" u="none" kern="1200" baseline="0">
          <a:solidFill>
            <a:schemeClr val="tx2"/>
          </a:solidFill>
          <a:latin typeface="+mj-lt"/>
          <a:ea typeface="+mj-ea"/>
          <a:cs typeface="+mj-cs"/>
        </a:defRPr>
      </a:lvl1pPr>
    </p:titleStyle>
    <p:bodyStyle>
      <a:lvl1pPr marL="405130" lvl="0" indent="-405130" algn="l" defTabSz="1080135" eaLnBrk="1" fontAlgn="base" latinLnBrk="0" hangingPunct="1">
        <a:lnSpc>
          <a:spcPct val="100000"/>
        </a:lnSpc>
        <a:spcBef>
          <a:spcPts val="115"/>
        </a:spcBef>
        <a:spcAft>
          <a:spcPct val="0"/>
        </a:spcAft>
        <a:buChar char="•"/>
        <a:defRPr sz="3780" b="0" i="0" u="none" kern="1200" baseline="0">
          <a:solidFill>
            <a:schemeClr val="tx1"/>
          </a:solidFill>
          <a:latin typeface="+mn-lt"/>
          <a:ea typeface="+mn-ea"/>
          <a:cs typeface="+mn-cs"/>
        </a:defRPr>
      </a:lvl1pPr>
      <a:lvl2pPr marL="877570" lvl="1" indent="-337820" algn="l" defTabSz="1080135" eaLnBrk="1" fontAlgn="base" latinLnBrk="0" hangingPunct="1">
        <a:lnSpc>
          <a:spcPct val="100000"/>
        </a:lnSpc>
        <a:spcBef>
          <a:spcPts val="115"/>
        </a:spcBef>
        <a:spcAft>
          <a:spcPct val="0"/>
        </a:spcAft>
        <a:buChar char="–"/>
        <a:defRPr sz="3310" b="0" i="0" u="none" kern="1200" baseline="0">
          <a:solidFill>
            <a:schemeClr val="tx1"/>
          </a:solidFill>
          <a:latin typeface="+mn-lt"/>
          <a:ea typeface="+mn-ea"/>
          <a:cs typeface="+mn-cs"/>
        </a:defRPr>
      </a:lvl2pPr>
      <a:lvl3pPr marL="1350010" lvl="2" indent="-269875" algn="l" defTabSz="1080135" eaLnBrk="1" fontAlgn="base" latinLnBrk="0" hangingPunct="1">
        <a:lnSpc>
          <a:spcPct val="100000"/>
        </a:lnSpc>
        <a:spcBef>
          <a:spcPts val="115"/>
        </a:spcBef>
        <a:spcAft>
          <a:spcPct val="0"/>
        </a:spcAft>
        <a:buChar char="•"/>
        <a:defRPr sz="2835" b="0" i="0" u="none" kern="1200" baseline="0">
          <a:solidFill>
            <a:schemeClr val="tx1"/>
          </a:solidFill>
          <a:latin typeface="+mn-lt"/>
          <a:ea typeface="+mn-ea"/>
          <a:cs typeface="+mn-cs"/>
        </a:defRPr>
      </a:lvl3pPr>
      <a:lvl4pPr marL="1890395" lvl="3" indent="-269875" algn="l" defTabSz="1080135" eaLnBrk="1" fontAlgn="base" latinLnBrk="0" hangingPunct="1">
        <a:lnSpc>
          <a:spcPct val="100000"/>
        </a:lnSpc>
        <a:spcBef>
          <a:spcPts val="115"/>
        </a:spcBef>
        <a:spcAft>
          <a:spcPct val="0"/>
        </a:spcAft>
        <a:buChar char="–"/>
        <a:defRPr sz="2365" b="0" i="0" u="none" kern="1200" baseline="0">
          <a:solidFill>
            <a:schemeClr val="tx1"/>
          </a:solidFill>
          <a:latin typeface="+mn-lt"/>
          <a:ea typeface="+mn-ea"/>
          <a:cs typeface="+mn-cs"/>
        </a:defRPr>
      </a:lvl4pPr>
      <a:lvl5pPr marL="2430145" lvl="4" indent="-269875" algn="l" defTabSz="1080135" eaLnBrk="1" fontAlgn="base" latinLnBrk="0" hangingPunct="1">
        <a:lnSpc>
          <a:spcPct val="100000"/>
        </a:lnSpc>
        <a:spcBef>
          <a:spcPts val="115"/>
        </a:spcBef>
        <a:spcAft>
          <a:spcPct val="0"/>
        </a:spcAft>
        <a:buChar char="»"/>
        <a:defRPr sz="2365" b="0" i="0" u="none" kern="1200" baseline="0">
          <a:solidFill>
            <a:schemeClr val="tx1"/>
          </a:solidFill>
          <a:latin typeface="+mn-lt"/>
          <a:ea typeface="+mn-ea"/>
          <a:cs typeface="+mn-cs"/>
        </a:defRPr>
      </a:lvl5pPr>
      <a:lvl6pPr marL="2969895" lvl="5" indent="-269875" algn="l" defTabSz="1080135" eaLnBrk="1" fontAlgn="base" latinLnBrk="0" hangingPunct="1">
        <a:lnSpc>
          <a:spcPct val="100000"/>
        </a:lnSpc>
        <a:spcBef>
          <a:spcPts val="115"/>
        </a:spcBef>
        <a:spcAft>
          <a:spcPct val="0"/>
        </a:spcAft>
        <a:buChar char="»"/>
        <a:defRPr sz="2365" b="0" i="0" u="none" kern="1200" baseline="0">
          <a:solidFill>
            <a:schemeClr val="tx1"/>
          </a:solidFill>
          <a:latin typeface="+mn-lt"/>
          <a:ea typeface="+mn-ea"/>
          <a:cs typeface="+mn-cs"/>
        </a:defRPr>
      </a:lvl6pPr>
      <a:lvl7pPr marL="3510280" lvl="6" indent="-269875" algn="l" defTabSz="1080135" eaLnBrk="1" fontAlgn="base" latinLnBrk="0" hangingPunct="1">
        <a:lnSpc>
          <a:spcPct val="100000"/>
        </a:lnSpc>
        <a:spcBef>
          <a:spcPts val="115"/>
        </a:spcBef>
        <a:spcAft>
          <a:spcPct val="0"/>
        </a:spcAft>
        <a:buChar char="»"/>
        <a:defRPr sz="2365" b="0" i="0" u="none" kern="1200" baseline="0">
          <a:solidFill>
            <a:schemeClr val="tx1"/>
          </a:solidFill>
          <a:latin typeface="+mn-lt"/>
          <a:ea typeface="+mn-ea"/>
          <a:cs typeface="+mn-cs"/>
        </a:defRPr>
      </a:lvl7pPr>
      <a:lvl8pPr marL="4050030" lvl="7" indent="-269875" algn="l" defTabSz="1080135" eaLnBrk="1" fontAlgn="base" latinLnBrk="0" hangingPunct="1">
        <a:lnSpc>
          <a:spcPct val="100000"/>
        </a:lnSpc>
        <a:spcBef>
          <a:spcPts val="115"/>
        </a:spcBef>
        <a:spcAft>
          <a:spcPct val="0"/>
        </a:spcAft>
        <a:buChar char="»"/>
        <a:defRPr sz="2365" b="0" i="0" u="none" kern="1200" baseline="0">
          <a:solidFill>
            <a:schemeClr val="tx1"/>
          </a:solidFill>
          <a:latin typeface="+mn-lt"/>
          <a:ea typeface="+mn-ea"/>
          <a:cs typeface="+mn-cs"/>
        </a:defRPr>
      </a:lvl8pPr>
      <a:lvl9pPr marL="4589780" lvl="8" indent="-269875" algn="l" defTabSz="1080135" eaLnBrk="1" fontAlgn="base" latinLnBrk="0" hangingPunct="1">
        <a:lnSpc>
          <a:spcPct val="100000"/>
        </a:lnSpc>
        <a:spcBef>
          <a:spcPts val="115"/>
        </a:spcBef>
        <a:spcAft>
          <a:spcPct val="0"/>
        </a:spcAft>
        <a:buChar char="»"/>
        <a:defRPr sz="2365" b="0" i="0" u="none" kern="1200" baseline="0">
          <a:solidFill>
            <a:schemeClr val="tx1"/>
          </a:solidFill>
          <a:latin typeface="+mn-lt"/>
          <a:ea typeface="+mn-ea"/>
          <a:cs typeface="+mn-cs"/>
        </a:defRPr>
      </a:lvl9pPr>
    </p:bodyStyle>
    <p:otherStyle>
      <a:lvl1pPr marL="0" lvl="0" indent="0" algn="l" defTabSz="1080135" eaLnBrk="1" fontAlgn="base" latinLnBrk="0" hangingPunct="1">
        <a:lnSpc>
          <a:spcPct val="100000"/>
        </a:lnSpc>
        <a:spcBef>
          <a:spcPct val="0"/>
        </a:spcBef>
        <a:spcAft>
          <a:spcPct val="0"/>
        </a:spcAft>
        <a:buNone/>
        <a:defRPr sz="2125" b="0" i="0" u="none" kern="1200" baseline="0">
          <a:solidFill>
            <a:schemeClr val="tx1"/>
          </a:solidFill>
          <a:latin typeface="+mn-lt"/>
          <a:ea typeface="+mn-ea"/>
          <a:cs typeface="+mn-cs"/>
        </a:defRPr>
      </a:lvl1pPr>
      <a:lvl2pPr marL="540385"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1080135"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619885"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216027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70002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323977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780155"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4319905"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99" Type="http://schemas.openxmlformats.org/officeDocument/2006/relationships/image" Target="../media/image50.jpeg"/><Relationship Id="rId98" Type="http://schemas.openxmlformats.org/officeDocument/2006/relationships/tags" Target="../tags/tag49.xml"/><Relationship Id="rId97" Type="http://schemas.openxmlformats.org/officeDocument/2006/relationships/tags" Target="../tags/tag48.xml"/><Relationship Id="rId96" Type="http://schemas.openxmlformats.org/officeDocument/2006/relationships/image" Target="../media/image49.tiff"/><Relationship Id="rId95" Type="http://schemas.openxmlformats.org/officeDocument/2006/relationships/tags" Target="../tags/tag47.xml"/><Relationship Id="rId94" Type="http://schemas.openxmlformats.org/officeDocument/2006/relationships/tags" Target="../tags/tag46.xml"/><Relationship Id="rId93" Type="http://schemas.openxmlformats.org/officeDocument/2006/relationships/image" Target="../media/image48.png"/><Relationship Id="rId92" Type="http://schemas.openxmlformats.org/officeDocument/2006/relationships/tags" Target="../tags/tag45.xml"/><Relationship Id="rId91" Type="http://schemas.openxmlformats.org/officeDocument/2006/relationships/tags" Target="../tags/tag44.xml"/><Relationship Id="rId90" Type="http://schemas.openxmlformats.org/officeDocument/2006/relationships/tags" Target="../tags/tag43.xml"/><Relationship Id="rId9" Type="http://schemas.openxmlformats.org/officeDocument/2006/relationships/tags" Target="../tags/tag2.xml"/><Relationship Id="rId89" Type="http://schemas.openxmlformats.org/officeDocument/2006/relationships/tags" Target="../tags/tag42.xml"/><Relationship Id="rId88" Type="http://schemas.openxmlformats.org/officeDocument/2006/relationships/image" Target="../media/image47.tiff"/><Relationship Id="rId87" Type="http://schemas.openxmlformats.org/officeDocument/2006/relationships/tags" Target="../tags/tag41.xml"/><Relationship Id="rId86" Type="http://schemas.openxmlformats.org/officeDocument/2006/relationships/image" Target="../media/image46.tiff"/><Relationship Id="rId85" Type="http://schemas.openxmlformats.org/officeDocument/2006/relationships/tags" Target="../tags/tag40.xml"/><Relationship Id="rId84" Type="http://schemas.openxmlformats.org/officeDocument/2006/relationships/image" Target="../media/image45.tiff"/><Relationship Id="rId83" Type="http://schemas.openxmlformats.org/officeDocument/2006/relationships/tags" Target="../tags/tag39.xml"/><Relationship Id="rId82" Type="http://schemas.openxmlformats.org/officeDocument/2006/relationships/tags" Target="../tags/tag38.xml"/><Relationship Id="rId81" Type="http://schemas.openxmlformats.org/officeDocument/2006/relationships/tags" Target="../tags/tag37.xml"/><Relationship Id="rId80" Type="http://schemas.openxmlformats.org/officeDocument/2006/relationships/image" Target="../media/image44.tiff"/><Relationship Id="rId8" Type="http://schemas.openxmlformats.org/officeDocument/2006/relationships/image" Target="../media/image7.png"/><Relationship Id="rId79" Type="http://schemas.openxmlformats.org/officeDocument/2006/relationships/tags" Target="../tags/tag36.xml"/><Relationship Id="rId78" Type="http://schemas.openxmlformats.org/officeDocument/2006/relationships/tags" Target="../tags/tag35.xml"/><Relationship Id="rId77" Type="http://schemas.openxmlformats.org/officeDocument/2006/relationships/tags" Target="../tags/tag34.xml"/><Relationship Id="rId76" Type="http://schemas.openxmlformats.org/officeDocument/2006/relationships/tags" Target="../tags/tag33.xml"/><Relationship Id="rId75" Type="http://schemas.openxmlformats.org/officeDocument/2006/relationships/image" Target="../media/image43.png"/><Relationship Id="rId74" Type="http://schemas.openxmlformats.org/officeDocument/2006/relationships/tags" Target="../tags/tag32.xml"/><Relationship Id="rId73" Type="http://schemas.openxmlformats.org/officeDocument/2006/relationships/tags" Target="../tags/tag31.xml"/><Relationship Id="rId72" Type="http://schemas.openxmlformats.org/officeDocument/2006/relationships/tags" Target="../tags/tag30.xml"/><Relationship Id="rId71" Type="http://schemas.openxmlformats.org/officeDocument/2006/relationships/tags" Target="../tags/tag29.xml"/><Relationship Id="rId70" Type="http://schemas.openxmlformats.org/officeDocument/2006/relationships/tags" Target="../tags/tag28.xml"/><Relationship Id="rId7" Type="http://schemas.openxmlformats.org/officeDocument/2006/relationships/image" Target="../media/image6.png"/><Relationship Id="rId69" Type="http://schemas.openxmlformats.org/officeDocument/2006/relationships/tags" Target="../tags/tag27.xml"/><Relationship Id="rId68" Type="http://schemas.openxmlformats.org/officeDocument/2006/relationships/tags" Target="../tags/tag26.xml"/><Relationship Id="rId67" Type="http://schemas.microsoft.com/office/2007/relationships/hdphoto" Target="../media/image42.wdp"/><Relationship Id="rId66" Type="http://schemas.openxmlformats.org/officeDocument/2006/relationships/image" Target="../media/image41.png"/><Relationship Id="rId65" Type="http://schemas.openxmlformats.org/officeDocument/2006/relationships/tags" Target="../tags/tag25.xml"/><Relationship Id="rId64" Type="http://schemas.microsoft.com/office/2007/relationships/hdphoto" Target="../media/image40.wdp"/><Relationship Id="rId63" Type="http://schemas.openxmlformats.org/officeDocument/2006/relationships/image" Target="../media/image39.png"/><Relationship Id="rId62" Type="http://schemas.openxmlformats.org/officeDocument/2006/relationships/tags" Target="../tags/tag24.xml"/><Relationship Id="rId61" Type="http://schemas.openxmlformats.org/officeDocument/2006/relationships/tags" Target="../tags/tag23.xml"/><Relationship Id="rId60" Type="http://schemas.openxmlformats.org/officeDocument/2006/relationships/image" Target="../media/image38.jpeg"/><Relationship Id="rId6" Type="http://schemas.openxmlformats.org/officeDocument/2006/relationships/image" Target="../media/image5.png"/><Relationship Id="rId59" Type="http://schemas.openxmlformats.org/officeDocument/2006/relationships/tags" Target="../tags/tag22.xml"/><Relationship Id="rId58" Type="http://schemas.openxmlformats.org/officeDocument/2006/relationships/image" Target="../media/image37.jpeg"/><Relationship Id="rId57" Type="http://schemas.openxmlformats.org/officeDocument/2006/relationships/tags" Target="../tags/tag21.xml"/><Relationship Id="rId56" Type="http://schemas.openxmlformats.org/officeDocument/2006/relationships/image" Target="../media/image36.jpeg"/><Relationship Id="rId55" Type="http://schemas.openxmlformats.org/officeDocument/2006/relationships/tags" Target="../tags/tag20.xml"/><Relationship Id="rId54" Type="http://schemas.openxmlformats.org/officeDocument/2006/relationships/image" Target="../media/image35.jpeg"/><Relationship Id="rId53" Type="http://schemas.openxmlformats.org/officeDocument/2006/relationships/tags" Target="../tags/tag19.xml"/><Relationship Id="rId52" Type="http://schemas.openxmlformats.org/officeDocument/2006/relationships/image" Target="../media/image34.jpeg"/><Relationship Id="rId51" Type="http://schemas.openxmlformats.org/officeDocument/2006/relationships/tags" Target="../tags/tag18.xml"/><Relationship Id="rId50" Type="http://schemas.openxmlformats.org/officeDocument/2006/relationships/image" Target="../media/image33.jpeg"/><Relationship Id="rId5" Type="http://schemas.openxmlformats.org/officeDocument/2006/relationships/image" Target="../media/image4.png"/><Relationship Id="rId49" Type="http://schemas.openxmlformats.org/officeDocument/2006/relationships/tags" Target="../tags/tag17.xml"/><Relationship Id="rId48" Type="http://schemas.openxmlformats.org/officeDocument/2006/relationships/tags" Target="../tags/tag16.xml"/><Relationship Id="rId47" Type="http://schemas.openxmlformats.org/officeDocument/2006/relationships/image" Target="../media/image32.tiff"/><Relationship Id="rId46" Type="http://schemas.openxmlformats.org/officeDocument/2006/relationships/image" Target="../media/image31.tiff"/><Relationship Id="rId45" Type="http://schemas.openxmlformats.org/officeDocument/2006/relationships/image" Target="../media/image30.tiff"/><Relationship Id="rId44" Type="http://schemas.openxmlformats.org/officeDocument/2006/relationships/image" Target="../media/image29.tiff"/><Relationship Id="rId43" Type="http://schemas.openxmlformats.org/officeDocument/2006/relationships/tags" Target="../tags/tag15.xml"/><Relationship Id="rId42" Type="http://schemas.openxmlformats.org/officeDocument/2006/relationships/tags" Target="../tags/tag14.xml"/><Relationship Id="rId41" Type="http://schemas.openxmlformats.org/officeDocument/2006/relationships/tags" Target="../tags/tag13.xml"/><Relationship Id="rId40" Type="http://schemas.openxmlformats.org/officeDocument/2006/relationships/tags" Target="../tags/tag12.xml"/><Relationship Id="rId4" Type="http://schemas.openxmlformats.org/officeDocument/2006/relationships/image" Target="../media/image3.png"/><Relationship Id="rId39" Type="http://schemas.openxmlformats.org/officeDocument/2006/relationships/tags" Target="../tags/tag11.xml"/><Relationship Id="rId38" Type="http://schemas.openxmlformats.org/officeDocument/2006/relationships/image" Target="../media/image28.jpeg"/><Relationship Id="rId37" Type="http://schemas.openxmlformats.org/officeDocument/2006/relationships/tags" Target="../tags/tag10.xml"/><Relationship Id="rId36" Type="http://schemas.openxmlformats.org/officeDocument/2006/relationships/tags" Target="../tags/tag9.xml"/><Relationship Id="rId35" Type="http://schemas.openxmlformats.org/officeDocument/2006/relationships/tags" Target="../tags/tag8.xml"/><Relationship Id="rId34" Type="http://schemas.openxmlformats.org/officeDocument/2006/relationships/tags" Target="../tags/tag7.xml"/><Relationship Id="rId33" Type="http://schemas.openxmlformats.org/officeDocument/2006/relationships/tags" Target="../tags/tag6.xml"/><Relationship Id="rId32" Type="http://schemas.openxmlformats.org/officeDocument/2006/relationships/tags" Target="../tags/tag5.xml"/><Relationship Id="rId31" Type="http://schemas.openxmlformats.org/officeDocument/2006/relationships/tags" Target="../tags/tag4.xml"/><Relationship Id="rId30" Type="http://schemas.openxmlformats.org/officeDocument/2006/relationships/image" Target="../media/image27.svg"/><Relationship Id="rId3" Type="http://schemas.openxmlformats.org/officeDocument/2006/relationships/image" Target="../media/image2.png"/><Relationship Id="rId29" Type="http://schemas.openxmlformats.org/officeDocument/2006/relationships/image" Target="../media/image26.png"/><Relationship Id="rId28" Type="http://schemas.openxmlformats.org/officeDocument/2006/relationships/image" Target="../media/image25.png"/><Relationship Id="rId27" Type="http://schemas.openxmlformats.org/officeDocument/2006/relationships/image" Target="../media/image24.jpeg"/><Relationship Id="rId26" Type="http://schemas.openxmlformats.org/officeDocument/2006/relationships/image" Target="../media/image23.jpeg"/><Relationship Id="rId25" Type="http://schemas.openxmlformats.org/officeDocument/2006/relationships/image" Target="../media/image22.png"/><Relationship Id="rId24" Type="http://schemas.openxmlformats.org/officeDocument/2006/relationships/image" Target="../media/image21.png"/><Relationship Id="rId23" Type="http://schemas.openxmlformats.org/officeDocument/2006/relationships/image" Target="../media/image20.jpeg"/><Relationship Id="rId22" Type="http://schemas.openxmlformats.org/officeDocument/2006/relationships/image" Target="../media/image19.jpeg"/><Relationship Id="rId21" Type="http://schemas.openxmlformats.org/officeDocument/2006/relationships/image" Target="../media/image18.jpeg"/><Relationship Id="rId20" Type="http://schemas.openxmlformats.org/officeDocument/2006/relationships/image" Target="../media/image17.jpeg"/><Relationship Id="rId2" Type="http://schemas.openxmlformats.org/officeDocument/2006/relationships/image" Target="../media/image1.png"/><Relationship Id="rId19" Type="http://schemas.openxmlformats.org/officeDocument/2006/relationships/image" Target="../media/image16.png"/><Relationship Id="rId18" Type="http://schemas.openxmlformats.org/officeDocument/2006/relationships/image" Target="../media/image15.png"/><Relationship Id="rId17" Type="http://schemas.openxmlformats.org/officeDocument/2006/relationships/image" Target="../media/image14.png"/><Relationship Id="rId16" Type="http://schemas.openxmlformats.org/officeDocument/2006/relationships/image" Target="../media/image13.png"/><Relationship Id="rId15" Type="http://schemas.openxmlformats.org/officeDocument/2006/relationships/image" Target="../media/image12.jpeg"/><Relationship Id="rId14" Type="http://schemas.openxmlformats.org/officeDocument/2006/relationships/tags" Target="../tags/tag3.xml"/><Relationship Id="rId13" Type="http://schemas.openxmlformats.org/officeDocument/2006/relationships/image" Target="../media/image11.png"/><Relationship Id="rId12" Type="http://schemas.openxmlformats.org/officeDocument/2006/relationships/image" Target="../media/image10.jpeg"/><Relationship Id="rId116" Type="http://schemas.openxmlformats.org/officeDocument/2006/relationships/notesSlide" Target="../notesSlides/notesSlide1.xml"/><Relationship Id="rId115" Type="http://schemas.openxmlformats.org/officeDocument/2006/relationships/slideLayout" Target="../slideLayouts/slideLayout12.xml"/><Relationship Id="rId114" Type="http://schemas.openxmlformats.org/officeDocument/2006/relationships/tags" Target="../tags/tag60.xml"/><Relationship Id="rId113" Type="http://schemas.openxmlformats.org/officeDocument/2006/relationships/tags" Target="../tags/tag59.xml"/><Relationship Id="rId112" Type="http://schemas.openxmlformats.org/officeDocument/2006/relationships/tags" Target="../tags/tag58.xml"/><Relationship Id="rId111" Type="http://schemas.openxmlformats.org/officeDocument/2006/relationships/tags" Target="../tags/tag57.xml"/><Relationship Id="rId110" Type="http://schemas.openxmlformats.org/officeDocument/2006/relationships/tags" Target="../tags/tag56.xml"/><Relationship Id="rId11" Type="http://schemas.openxmlformats.org/officeDocument/2006/relationships/image" Target="../media/image9.jpeg"/><Relationship Id="rId109" Type="http://schemas.openxmlformats.org/officeDocument/2006/relationships/tags" Target="../tags/tag55.xml"/><Relationship Id="rId108" Type="http://schemas.openxmlformats.org/officeDocument/2006/relationships/tags" Target="../tags/tag54.xml"/><Relationship Id="rId107" Type="http://schemas.openxmlformats.org/officeDocument/2006/relationships/image" Target="../media/image54.tiff"/><Relationship Id="rId106" Type="http://schemas.openxmlformats.org/officeDocument/2006/relationships/image" Target="../media/image53.jpeg"/><Relationship Id="rId105" Type="http://schemas.openxmlformats.org/officeDocument/2006/relationships/tags" Target="../tags/tag53.xml"/><Relationship Id="rId104" Type="http://schemas.openxmlformats.org/officeDocument/2006/relationships/tags" Target="../tags/tag52.xml"/><Relationship Id="rId103" Type="http://schemas.openxmlformats.org/officeDocument/2006/relationships/image" Target="../media/image52.png"/><Relationship Id="rId102" Type="http://schemas.openxmlformats.org/officeDocument/2006/relationships/tags" Target="../tags/tag51.xml"/><Relationship Id="rId101" Type="http://schemas.openxmlformats.org/officeDocument/2006/relationships/image" Target="../media/image51.png"/><Relationship Id="rId100" Type="http://schemas.openxmlformats.org/officeDocument/2006/relationships/tags" Target="../tags/tag50.xml"/><Relationship Id="rId10" Type="http://schemas.openxmlformats.org/officeDocument/2006/relationships/image" Target="../media/image8.png"/><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121" name="Rectangle 49"/>
          <p:cNvSpPr/>
          <p:nvPr/>
        </p:nvSpPr>
        <p:spPr>
          <a:xfrm rot="5400000" flipH="1">
            <a:off x="5255895" y="5340985"/>
            <a:ext cx="288290" cy="1080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a:defPPr>
          </a:lstStyle>
          <a:p>
            <a:pPr algn="ctr"/>
            <a:endParaRPr lang="en-US" sz="1820"/>
          </a:p>
        </p:txBody>
      </p:sp>
      <p:cxnSp>
        <p:nvCxnSpPr>
          <p:cNvPr id="122" name="Straight Connector 50"/>
          <p:cNvCxnSpPr/>
          <p:nvPr/>
        </p:nvCxnSpPr>
        <p:spPr>
          <a:xfrm rot="5400000" flipH="1">
            <a:off x="5396825" y="5364000"/>
            <a:ext cx="0" cy="10799999"/>
          </a:xfrm>
          <a:prstGeom prst="line">
            <a:avLst/>
          </a:prstGeom>
          <a:ln w="1397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42" name="组合 141"/>
          <p:cNvGrpSpPr/>
          <p:nvPr/>
        </p:nvGrpSpPr>
        <p:grpSpPr>
          <a:xfrm>
            <a:off x="196850" y="1567815"/>
            <a:ext cx="3020695" cy="3185795"/>
            <a:chOff x="310" y="3034"/>
            <a:chExt cx="3858" cy="5017"/>
          </a:xfrm>
        </p:grpSpPr>
        <p:sp>
          <p:nvSpPr>
            <p:cNvPr id="141" name="圆角矩形 140"/>
            <p:cNvSpPr/>
            <p:nvPr/>
          </p:nvSpPr>
          <p:spPr>
            <a:xfrm>
              <a:off x="323" y="3053"/>
              <a:ext cx="3833" cy="4998"/>
            </a:xfrm>
            <a:prstGeom prst="roundRect">
              <a:avLst>
                <a:gd name="adj" fmla="val 9460"/>
              </a:avLst>
            </a:prstGeom>
            <a:noFill/>
            <a:ln>
              <a:solidFill>
                <a:schemeClr val="bg1">
                  <a:lumMod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6" name="Rectangle 10"/>
            <p:cNvSpPr>
              <a:spLocks noChangeArrowheads="1"/>
            </p:cNvSpPr>
            <p:nvPr/>
          </p:nvSpPr>
          <p:spPr bwMode="auto">
            <a:xfrm>
              <a:off x="310" y="3034"/>
              <a:ext cx="3859" cy="354"/>
            </a:xfrm>
            <a:prstGeom prst="rect">
              <a:avLst/>
            </a:prstGeom>
            <a:solidFill>
              <a:schemeClr val="accent2"/>
            </a:solidFill>
            <a:ln w="12700">
              <a:noFill/>
              <a:miter lim="800000"/>
            </a:ln>
            <a:effectLst/>
          </p:spPr>
          <p:txBody>
            <a:bodyPr wrap="none" lIns="33741" tIns="0" rIns="33741" bIns="0" anchor="ctr" anchorCtr="0"/>
            <a:lstStyle>
              <a:defPPr>
                <a:defRPr kern="1200"/>
              </a:defPPr>
            </a:lstStyle>
            <a:p>
              <a:pPr algn="ctr" defTabSz="4702810">
                <a:defRPr/>
              </a:pPr>
              <a:r>
                <a:rPr lang="zh-CN" altLang="en-US" sz="1200" b="1">
                  <a:solidFill>
                    <a:srgbClr val="FFFFFF"/>
                  </a:solidFill>
                  <a:latin typeface="微软雅黑" panose="020B0503020204020204" charset="-122"/>
                  <a:ea typeface="微软雅黑" panose="020B0503020204020204" charset="-122"/>
                </a:rPr>
                <a:t>研究背景</a:t>
              </a:r>
              <a:endParaRPr lang="zh-CN" altLang="en-US" sz="1200" b="1">
                <a:solidFill>
                  <a:srgbClr val="FFFFFF"/>
                </a:solidFill>
                <a:latin typeface="微软雅黑" panose="020B0503020204020204" charset="-122"/>
                <a:ea typeface="微软雅黑" panose="020B0503020204020204" charset="-122"/>
              </a:endParaRPr>
            </a:p>
          </p:txBody>
        </p:sp>
      </p:grpSp>
      <p:sp>
        <p:nvSpPr>
          <p:cNvPr id="127" name="TextBox 19"/>
          <p:cNvSpPr txBox="1">
            <a:spLocks noChangeArrowheads="1"/>
          </p:cNvSpPr>
          <p:nvPr/>
        </p:nvSpPr>
        <p:spPr bwMode="auto">
          <a:xfrm>
            <a:off x="196974" y="4992311"/>
            <a:ext cx="2450252"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2494" tIns="11247" rIns="22494" bIns="11247">
            <a:spAutoFit/>
          </a:bodyPr>
          <a:lstStyle>
            <a:defPPr>
              <a:defRPr kern="1200"/>
            </a:defPPr>
            <a:lvl1pPr eaLnBrk="0" hangingPunct="0">
              <a:defRPr sz="2000">
                <a:solidFill>
                  <a:schemeClr val="tx1"/>
                </a:solidFill>
                <a:latin typeface="Arial" panose="020B0604020202020204"/>
                <a:ea typeface="MS PGothic" panose="020B0600070205080204" pitchFamily="-106" charset="-128"/>
              </a:defRPr>
            </a:lvl1pPr>
            <a:lvl2pPr eaLnBrk="0" hangingPunct="0">
              <a:defRPr sz="2000">
                <a:solidFill>
                  <a:schemeClr val="tx1"/>
                </a:solidFill>
                <a:latin typeface="Arial" panose="020B0604020202020204"/>
                <a:ea typeface="MS PGothic" panose="020B0600070205080204" pitchFamily="-106" charset="-128"/>
              </a:defRPr>
            </a:lvl2pPr>
            <a:lvl3pPr marL="1143000" indent="-228600" eaLnBrk="0" hangingPunct="0">
              <a:defRPr sz="2000">
                <a:solidFill>
                  <a:schemeClr val="tx1"/>
                </a:solidFill>
                <a:latin typeface="Arial" panose="020B0604020202020204"/>
                <a:ea typeface="MS PGothic" panose="020B0600070205080204" pitchFamily="-106" charset="-128"/>
              </a:defRPr>
            </a:lvl3pPr>
            <a:lvl4pPr marL="1600200" indent="-228600" eaLnBrk="0" hangingPunct="0">
              <a:defRPr sz="2000">
                <a:solidFill>
                  <a:schemeClr val="tx1"/>
                </a:solidFill>
                <a:latin typeface="Arial" panose="020B0604020202020204"/>
                <a:ea typeface="MS PGothic" panose="020B0600070205080204" pitchFamily="-106" charset="-128"/>
              </a:defRPr>
            </a:lvl4pPr>
            <a:lvl5pPr marL="2057400" indent="-228600" eaLnBrk="0" hangingPunct="0">
              <a:defRPr sz="2000">
                <a:solidFill>
                  <a:schemeClr val="tx1"/>
                </a:solidFill>
                <a:latin typeface="Arial" panose="020B0604020202020204"/>
                <a:ea typeface="MS PGothic" panose="020B0600070205080204" pitchFamily="-106" charset="-128"/>
              </a:defRPr>
            </a:lvl5pPr>
            <a:lvl6pPr marL="2514600" indent="-228600" eaLnBrk="0" fontAlgn="base" hangingPunct="0">
              <a:spcBef>
                <a:spcPct val="0"/>
              </a:spcBef>
              <a:spcAft>
                <a:spcPct val="0"/>
              </a:spcAft>
              <a:defRPr sz="2000">
                <a:solidFill>
                  <a:schemeClr val="tx1"/>
                </a:solidFill>
                <a:latin typeface="Arial" panose="020B0604020202020204"/>
                <a:ea typeface="MS PGothic" panose="020B0600070205080204" pitchFamily="-106" charset="-128"/>
              </a:defRPr>
            </a:lvl6pPr>
            <a:lvl7pPr marL="2971800" indent="-228600" eaLnBrk="0" fontAlgn="base" hangingPunct="0">
              <a:spcBef>
                <a:spcPct val="0"/>
              </a:spcBef>
              <a:spcAft>
                <a:spcPct val="0"/>
              </a:spcAft>
              <a:defRPr sz="2000">
                <a:solidFill>
                  <a:schemeClr val="tx1"/>
                </a:solidFill>
                <a:latin typeface="Arial" panose="020B0604020202020204"/>
                <a:ea typeface="MS PGothic" panose="020B0600070205080204" pitchFamily="-106" charset="-128"/>
              </a:defRPr>
            </a:lvl7pPr>
            <a:lvl8pPr marL="3429000" indent="-228600" eaLnBrk="0" fontAlgn="base" hangingPunct="0">
              <a:spcBef>
                <a:spcPct val="0"/>
              </a:spcBef>
              <a:spcAft>
                <a:spcPct val="0"/>
              </a:spcAft>
              <a:defRPr sz="2000">
                <a:solidFill>
                  <a:schemeClr val="tx1"/>
                </a:solidFill>
                <a:latin typeface="Arial" panose="020B0604020202020204"/>
                <a:ea typeface="MS PGothic" panose="020B0600070205080204" pitchFamily="-106" charset="-128"/>
              </a:defRPr>
            </a:lvl8pPr>
            <a:lvl9pPr marL="3886200" indent="-228600" eaLnBrk="0" fontAlgn="base" hangingPunct="0">
              <a:spcBef>
                <a:spcPct val="0"/>
              </a:spcBef>
              <a:spcAft>
                <a:spcPct val="0"/>
              </a:spcAft>
              <a:defRPr sz="2000">
                <a:solidFill>
                  <a:schemeClr val="tx1"/>
                </a:solidFill>
                <a:latin typeface="Arial" panose="020B0604020202020204"/>
                <a:ea typeface="MS PGothic" panose="020B0600070205080204" pitchFamily="-106" charset="-128"/>
              </a:defRPr>
            </a:lvl9pPr>
          </a:lstStyle>
          <a:p>
            <a:pPr algn="just">
              <a:lnSpc>
                <a:spcPct val="110000"/>
              </a:lnSpc>
            </a:pPr>
            <a:r>
              <a:rPr lang="en-US" sz="590">
                <a:solidFill>
                  <a:schemeClr val="tx2"/>
                </a:solidFill>
                <a:latin typeface="Quattrocento Sans" panose="020B0502050000020003" pitchFamily="34" charset="0"/>
                <a:cs typeface="Arial" panose="020B0604020202020204" pitchFamily="34" charset="0"/>
              </a:rPr>
              <a:t>Add your information, graphs and images to this section.</a:t>
            </a:r>
            <a:endParaRPr lang="en-US" sz="590">
              <a:solidFill>
                <a:schemeClr val="tx2"/>
              </a:solidFill>
              <a:latin typeface="Quattrocento Sans" panose="020B0502050000020003" pitchFamily="34" charset="0"/>
              <a:cs typeface="Arial" panose="020B0604020202020204" pitchFamily="34" charset="0"/>
            </a:endParaRPr>
          </a:p>
        </p:txBody>
      </p:sp>
      <p:sp>
        <p:nvSpPr>
          <p:cNvPr id="135" name="TextBox 19"/>
          <p:cNvSpPr txBox="1">
            <a:spLocks noChangeArrowheads="1"/>
          </p:cNvSpPr>
          <p:nvPr/>
        </p:nvSpPr>
        <p:spPr bwMode="auto">
          <a:xfrm>
            <a:off x="5505547" y="1827445"/>
            <a:ext cx="2450252"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2494" tIns="11247" rIns="22494" bIns="11247">
            <a:spAutoFit/>
          </a:bodyPr>
          <a:lstStyle>
            <a:defPPr>
              <a:defRPr kern="1200"/>
            </a:defPPr>
            <a:lvl1pPr eaLnBrk="0" hangingPunct="0">
              <a:defRPr sz="2000">
                <a:solidFill>
                  <a:schemeClr val="tx1"/>
                </a:solidFill>
                <a:latin typeface="Arial" panose="020B0604020202020204"/>
                <a:ea typeface="MS PGothic" panose="020B0600070205080204" pitchFamily="-106" charset="-128"/>
              </a:defRPr>
            </a:lvl1pPr>
            <a:lvl2pPr eaLnBrk="0" hangingPunct="0">
              <a:defRPr sz="2000">
                <a:solidFill>
                  <a:schemeClr val="tx1"/>
                </a:solidFill>
                <a:latin typeface="Arial" panose="020B0604020202020204"/>
                <a:ea typeface="MS PGothic" panose="020B0600070205080204" pitchFamily="-106" charset="-128"/>
              </a:defRPr>
            </a:lvl2pPr>
            <a:lvl3pPr marL="1143000" indent="-228600" eaLnBrk="0" hangingPunct="0">
              <a:defRPr sz="2000">
                <a:solidFill>
                  <a:schemeClr val="tx1"/>
                </a:solidFill>
                <a:latin typeface="Arial" panose="020B0604020202020204"/>
                <a:ea typeface="MS PGothic" panose="020B0600070205080204" pitchFamily="-106" charset="-128"/>
              </a:defRPr>
            </a:lvl3pPr>
            <a:lvl4pPr marL="1600200" indent="-228600" eaLnBrk="0" hangingPunct="0">
              <a:defRPr sz="2000">
                <a:solidFill>
                  <a:schemeClr val="tx1"/>
                </a:solidFill>
                <a:latin typeface="Arial" panose="020B0604020202020204"/>
                <a:ea typeface="MS PGothic" panose="020B0600070205080204" pitchFamily="-106" charset="-128"/>
              </a:defRPr>
            </a:lvl4pPr>
            <a:lvl5pPr marL="2057400" indent="-228600" eaLnBrk="0" hangingPunct="0">
              <a:defRPr sz="2000">
                <a:solidFill>
                  <a:schemeClr val="tx1"/>
                </a:solidFill>
                <a:latin typeface="Arial" panose="020B0604020202020204"/>
                <a:ea typeface="MS PGothic" panose="020B0600070205080204" pitchFamily="-106" charset="-128"/>
              </a:defRPr>
            </a:lvl5pPr>
            <a:lvl6pPr marL="2514600" indent="-228600" eaLnBrk="0" fontAlgn="base" hangingPunct="0">
              <a:spcBef>
                <a:spcPct val="0"/>
              </a:spcBef>
              <a:spcAft>
                <a:spcPct val="0"/>
              </a:spcAft>
              <a:defRPr sz="2000">
                <a:solidFill>
                  <a:schemeClr val="tx1"/>
                </a:solidFill>
                <a:latin typeface="Arial" panose="020B0604020202020204"/>
                <a:ea typeface="MS PGothic" panose="020B0600070205080204" pitchFamily="-106" charset="-128"/>
              </a:defRPr>
            </a:lvl6pPr>
            <a:lvl7pPr marL="2971800" indent="-228600" eaLnBrk="0" fontAlgn="base" hangingPunct="0">
              <a:spcBef>
                <a:spcPct val="0"/>
              </a:spcBef>
              <a:spcAft>
                <a:spcPct val="0"/>
              </a:spcAft>
              <a:defRPr sz="2000">
                <a:solidFill>
                  <a:schemeClr val="tx1"/>
                </a:solidFill>
                <a:latin typeface="Arial" panose="020B0604020202020204"/>
                <a:ea typeface="MS PGothic" panose="020B0600070205080204" pitchFamily="-106" charset="-128"/>
              </a:defRPr>
            </a:lvl7pPr>
            <a:lvl8pPr marL="3429000" indent="-228600" eaLnBrk="0" fontAlgn="base" hangingPunct="0">
              <a:spcBef>
                <a:spcPct val="0"/>
              </a:spcBef>
              <a:spcAft>
                <a:spcPct val="0"/>
              </a:spcAft>
              <a:defRPr sz="2000">
                <a:solidFill>
                  <a:schemeClr val="tx1"/>
                </a:solidFill>
                <a:latin typeface="Arial" panose="020B0604020202020204"/>
                <a:ea typeface="MS PGothic" panose="020B0600070205080204" pitchFamily="-106" charset="-128"/>
              </a:defRPr>
            </a:lvl8pPr>
            <a:lvl9pPr marL="3886200" indent="-228600" eaLnBrk="0" fontAlgn="base" hangingPunct="0">
              <a:spcBef>
                <a:spcPct val="0"/>
              </a:spcBef>
              <a:spcAft>
                <a:spcPct val="0"/>
              </a:spcAft>
              <a:defRPr sz="2000">
                <a:solidFill>
                  <a:schemeClr val="tx1"/>
                </a:solidFill>
                <a:latin typeface="Arial" panose="020B0604020202020204"/>
                <a:ea typeface="MS PGothic" panose="020B0600070205080204" pitchFamily="-106" charset="-128"/>
              </a:defRPr>
            </a:lvl9pPr>
          </a:lstStyle>
          <a:p>
            <a:pPr algn="just">
              <a:lnSpc>
                <a:spcPct val="110000"/>
              </a:lnSpc>
            </a:pPr>
            <a:r>
              <a:rPr lang="en-US" sz="590">
                <a:solidFill>
                  <a:schemeClr val="tx2"/>
                </a:solidFill>
                <a:latin typeface="Quattrocento Sans" panose="020B0502050000020003" pitchFamily="34" charset="0"/>
                <a:cs typeface="Arial" panose="020B0604020202020204" pitchFamily="34" charset="0"/>
              </a:rPr>
              <a:t>Add your information, graphs and images to this section.</a:t>
            </a:r>
            <a:endParaRPr lang="en-US" sz="590">
              <a:solidFill>
                <a:schemeClr val="tx2"/>
              </a:solidFill>
              <a:latin typeface="Quattrocento Sans" panose="020B0502050000020003" pitchFamily="34" charset="0"/>
              <a:cs typeface="Arial" panose="020B0604020202020204" pitchFamily="34" charset="0"/>
            </a:endParaRPr>
          </a:p>
        </p:txBody>
      </p:sp>
      <p:sp>
        <p:nvSpPr>
          <p:cNvPr id="136" name="Rectangle 30"/>
          <p:cNvSpPr/>
          <p:nvPr/>
        </p:nvSpPr>
        <p:spPr>
          <a:xfrm rot="5400000" flipH="1">
            <a:off x="5351780" y="-5365115"/>
            <a:ext cx="96520" cy="10800080"/>
          </a:xfrm>
          <a:prstGeom prst="rect">
            <a:avLst/>
          </a:prstGeom>
          <a:solidFill>
            <a:srgbClr val="08A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a:defPPr>
          </a:lstStyle>
          <a:p>
            <a:pPr algn="ctr"/>
            <a:endParaRPr lang="en-US" sz="1820"/>
          </a:p>
        </p:txBody>
      </p:sp>
      <p:pic>
        <p:nvPicPr>
          <p:cNvPr id="138" name="图片 137" descr="捕获"/>
          <p:cNvPicPr>
            <a:picLocks noChangeAspect="1"/>
          </p:cNvPicPr>
          <p:nvPr>
            <p:custDataLst>
              <p:tags r:id="rId1"/>
            </p:custDataLst>
          </p:nvPr>
        </p:nvPicPr>
        <p:blipFill>
          <a:blip r:embed="rId2">
            <a:clrChange>
              <a:clrFrom>
                <a:srgbClr val="FFFFFF">
                  <a:alpha val="100000"/>
                </a:srgbClr>
              </a:clrFrom>
              <a:clrTo>
                <a:srgbClr val="FFFFFF">
                  <a:alpha val="100000"/>
                  <a:alpha val="0"/>
                </a:srgbClr>
              </a:clrTo>
            </a:clrChange>
          </a:blip>
          <a:stretch>
            <a:fillRect/>
          </a:stretch>
        </p:blipFill>
        <p:spPr>
          <a:xfrm>
            <a:off x="80010" y="323215"/>
            <a:ext cx="978344" cy="864000"/>
          </a:xfrm>
          <a:prstGeom prst="rect">
            <a:avLst/>
          </a:prstGeom>
        </p:spPr>
      </p:pic>
      <p:sp>
        <p:nvSpPr>
          <p:cNvPr id="139" name="Text Placeholder 5"/>
          <p:cNvSpPr txBox="1"/>
          <p:nvPr/>
        </p:nvSpPr>
        <p:spPr>
          <a:xfrm>
            <a:off x="885190" y="142875"/>
            <a:ext cx="8960485" cy="1160145"/>
          </a:xfrm>
          <a:prstGeom prst="rect">
            <a:avLst/>
          </a:prstGeom>
        </p:spPr>
        <p:txBody>
          <a:bodyPr lIns="0" tIns="0" rIns="0" bIns="0">
            <a:noAutofit/>
          </a:bodyPr>
          <a:lstStyle>
            <a:defPPr>
              <a:defRPr kern="1200"/>
            </a:defPPr>
            <a:lvl1pPr marL="0" marR="0" indent="0" algn="l" defTabSz="3783330" rtl="0" eaLnBrk="1" fontAlgn="auto" latinLnBrk="0" hangingPunct="1">
              <a:lnSpc>
                <a:spcPct val="100000"/>
              </a:lnSpc>
              <a:spcBef>
                <a:spcPts val="600"/>
              </a:spcBef>
              <a:spcAft>
                <a:spcPct val="0"/>
              </a:spcAft>
              <a:buClrTx/>
              <a:buSzTx/>
              <a:buFontTx/>
              <a:buNone/>
              <a:defRPr sz="6000" kern="1200" baseline="0">
                <a:solidFill>
                  <a:schemeClr val="tx2"/>
                </a:solidFill>
                <a:latin typeface="Franklin Gothic Heavy" pitchFamily="34" charset="0"/>
                <a:ea typeface="+mn-ea"/>
                <a:cs typeface="+mn-cs"/>
              </a:defRPr>
            </a:lvl1pPr>
            <a:lvl2pPr marL="1880235" indent="0" algn="l" defTabSz="3761105" rtl="0" eaLnBrk="1" latinLnBrk="0" hangingPunct="1">
              <a:spcBef>
                <a:spcPct val="20000"/>
              </a:spcBef>
              <a:buFontTx/>
              <a:buNone/>
              <a:defRPr sz="11500" kern="1200">
                <a:solidFill>
                  <a:schemeClr val="tx1"/>
                </a:solidFill>
                <a:latin typeface="+mn-lt"/>
                <a:ea typeface="+mn-ea"/>
                <a:cs typeface="+mn-cs"/>
              </a:defRPr>
            </a:lvl2pPr>
            <a:lvl3pPr marL="3761105" indent="0" algn="l" defTabSz="3761105" rtl="0" eaLnBrk="1" latinLnBrk="0" hangingPunct="1">
              <a:spcBef>
                <a:spcPct val="20000"/>
              </a:spcBef>
              <a:buFontTx/>
              <a:buNone/>
              <a:defRPr sz="9900" kern="1200">
                <a:solidFill>
                  <a:schemeClr val="tx1"/>
                </a:solidFill>
                <a:latin typeface="+mn-lt"/>
                <a:ea typeface="+mn-ea"/>
                <a:cs typeface="+mn-cs"/>
              </a:defRPr>
            </a:lvl3pPr>
            <a:lvl4pPr marL="5641340" indent="0" algn="l" defTabSz="3761105" rtl="0" eaLnBrk="1" latinLnBrk="0" hangingPunct="1">
              <a:spcBef>
                <a:spcPct val="20000"/>
              </a:spcBef>
              <a:buFontTx/>
              <a:buNone/>
              <a:defRPr sz="8200" kern="1200">
                <a:solidFill>
                  <a:schemeClr val="tx1"/>
                </a:solidFill>
                <a:latin typeface="+mn-lt"/>
                <a:ea typeface="+mn-ea"/>
                <a:cs typeface="+mn-cs"/>
              </a:defRPr>
            </a:lvl4pPr>
            <a:lvl5pPr marL="7522210" indent="0" algn="l" defTabSz="3761105" rtl="0" eaLnBrk="1" latinLnBrk="0" hangingPunct="1">
              <a:spcBef>
                <a:spcPct val="20000"/>
              </a:spcBef>
              <a:buFontTx/>
              <a:buNone/>
              <a:defRPr sz="8200" kern="1200">
                <a:solidFill>
                  <a:schemeClr val="tx1"/>
                </a:solidFill>
                <a:latin typeface="+mn-lt"/>
                <a:ea typeface="+mn-ea"/>
                <a:cs typeface="+mn-cs"/>
              </a:defRPr>
            </a:lvl5pPr>
            <a:lvl6pPr marL="10342880" indent="-940435" algn="l" defTabSz="3761105" rtl="0" eaLnBrk="1" latinLnBrk="0" hangingPunct="1">
              <a:spcBef>
                <a:spcPct val="20000"/>
              </a:spcBef>
              <a:buFont typeface="Arial" panose="020B0604020202020204" pitchFamily="34" charset="0"/>
              <a:buChar char="•"/>
              <a:defRPr sz="8200" kern="1200">
                <a:solidFill>
                  <a:schemeClr val="tx1"/>
                </a:solidFill>
                <a:latin typeface="+mn-lt"/>
                <a:ea typeface="+mn-ea"/>
                <a:cs typeface="+mn-cs"/>
              </a:defRPr>
            </a:lvl6pPr>
            <a:lvl7pPr marL="12223750" indent="-940435" algn="l" defTabSz="3761105" rtl="0" eaLnBrk="1" latinLnBrk="0" hangingPunct="1">
              <a:spcBef>
                <a:spcPct val="20000"/>
              </a:spcBef>
              <a:buFont typeface="Arial" panose="020B0604020202020204" pitchFamily="34" charset="0"/>
              <a:buChar char="•"/>
              <a:defRPr sz="8200" kern="1200">
                <a:solidFill>
                  <a:schemeClr val="tx1"/>
                </a:solidFill>
                <a:latin typeface="+mn-lt"/>
                <a:ea typeface="+mn-ea"/>
                <a:cs typeface="+mn-cs"/>
              </a:defRPr>
            </a:lvl7pPr>
            <a:lvl8pPr marL="14103985" indent="-940435" algn="l" defTabSz="3761105" rtl="0" eaLnBrk="1" latinLnBrk="0" hangingPunct="1">
              <a:spcBef>
                <a:spcPct val="20000"/>
              </a:spcBef>
              <a:buFont typeface="Arial" panose="020B0604020202020204" pitchFamily="34" charset="0"/>
              <a:buChar char="•"/>
              <a:defRPr sz="8200" kern="1200">
                <a:solidFill>
                  <a:schemeClr val="tx1"/>
                </a:solidFill>
                <a:latin typeface="+mn-lt"/>
                <a:ea typeface="+mn-ea"/>
                <a:cs typeface="+mn-cs"/>
              </a:defRPr>
            </a:lvl8pPr>
            <a:lvl9pPr marL="15984855" indent="-940435" algn="l" defTabSz="3761105" rtl="0" eaLnBrk="1" latinLnBrk="0" hangingPunct="1">
              <a:spcBef>
                <a:spcPct val="20000"/>
              </a:spcBef>
              <a:buFont typeface="Arial" panose="020B0604020202020204" pitchFamily="34" charset="0"/>
              <a:buChar char="•"/>
              <a:defRPr sz="8200" kern="1200">
                <a:solidFill>
                  <a:schemeClr val="tx1"/>
                </a:solidFill>
                <a:latin typeface="+mn-lt"/>
                <a:ea typeface="+mn-ea"/>
                <a:cs typeface="+mn-cs"/>
              </a:defRPr>
            </a:lvl9pPr>
          </a:lstStyle>
          <a:p>
            <a:pPr algn="ctr" defTabSz="3761105">
              <a:lnSpc>
                <a:spcPct val="80000"/>
              </a:lnSpc>
              <a:spcBef>
                <a:spcPct val="20000"/>
              </a:spcBef>
              <a:defRPr/>
            </a:pPr>
            <a:r>
              <a:rPr lang="zh-CN" altLang="en-US" sz="2000" b="1">
                <a:solidFill>
                  <a:schemeClr val="accent5">
                    <a:lumMod val="75000"/>
                  </a:schemeClr>
                </a:solidFill>
                <a:latin typeface="Times New Roman" panose="02020603050405020304" charset="0"/>
                <a:sym typeface="+mn-ea"/>
              </a:rPr>
              <a:t>超声联合罗勒精油纳米乳对福氏志贺菌的协同抑菌效果以及在甘蓝清洗中的应用</a:t>
            </a:r>
            <a:endParaRPr lang="zh-CN" altLang="en-US" sz="2000" b="1">
              <a:solidFill>
                <a:schemeClr val="accent5">
                  <a:lumMod val="75000"/>
                </a:schemeClr>
              </a:solidFill>
              <a:latin typeface="Times New Roman" panose="02020603050405020304" charset="0"/>
              <a:sym typeface="+mn-ea"/>
            </a:endParaRPr>
          </a:p>
          <a:p>
            <a:pPr algn="ctr" defTabSz="3761105">
              <a:lnSpc>
                <a:spcPct val="80000"/>
              </a:lnSpc>
              <a:spcBef>
                <a:spcPct val="20000"/>
              </a:spcBef>
              <a:defRPr/>
            </a:pPr>
            <a:r>
              <a:rPr lang="zh-CN" altLang="en-US" sz="2000" b="1">
                <a:solidFill>
                  <a:schemeClr val="accent5">
                    <a:lumMod val="75000"/>
                  </a:schemeClr>
                </a:solidFill>
                <a:latin typeface="Times New Roman" panose="02020603050405020304" charset="0"/>
                <a:sym typeface="+mn-ea"/>
              </a:rPr>
              <a:t>The inactivation of </a:t>
            </a:r>
            <a:r>
              <a:rPr lang="zh-CN" altLang="en-US" sz="2000" b="1" i="1">
                <a:solidFill>
                  <a:schemeClr val="accent5">
                    <a:lumMod val="75000"/>
                  </a:schemeClr>
                </a:solidFill>
                <a:latin typeface="Times New Roman" panose="02020603050405020304" charset="0"/>
                <a:sym typeface="+mn-ea"/>
              </a:rPr>
              <a:t>Shigella flexneri</a:t>
            </a:r>
            <a:r>
              <a:rPr lang="zh-CN" altLang="en-US" sz="2000" b="1">
                <a:solidFill>
                  <a:schemeClr val="accent5">
                    <a:lumMod val="75000"/>
                  </a:schemeClr>
                </a:solidFill>
                <a:latin typeface="Times New Roman" panose="02020603050405020304" charset="0"/>
                <a:sym typeface="+mn-ea"/>
              </a:rPr>
              <a:t> by synergistic effect of ultrasound combined with basil essential oil nanoemulsion and application in cabbage cleaning</a:t>
            </a:r>
            <a:endParaRPr lang="zh-CN" altLang="en-US" sz="2000" b="1">
              <a:solidFill>
                <a:schemeClr val="accent5">
                  <a:lumMod val="75000"/>
                </a:schemeClr>
              </a:solidFill>
              <a:latin typeface="Times New Roman" panose="02020603050405020304" charset="0"/>
              <a:sym typeface="+mn-ea"/>
            </a:endParaRPr>
          </a:p>
        </p:txBody>
      </p:sp>
      <p:sp>
        <p:nvSpPr>
          <p:cNvPr id="140" name="Text Placeholder 5"/>
          <p:cNvSpPr txBox="1"/>
          <p:nvPr/>
        </p:nvSpPr>
        <p:spPr>
          <a:xfrm>
            <a:off x="2556510" y="1043940"/>
            <a:ext cx="5617845" cy="386080"/>
          </a:xfrm>
          <a:prstGeom prst="rect">
            <a:avLst/>
          </a:prstGeom>
        </p:spPr>
        <p:txBody>
          <a:bodyPr wrap="square" lIns="0" tIns="0" rIns="0" bIns="0">
            <a:spAutoFit/>
          </a:bodyPr>
          <a:lstStyle>
            <a:defPPr>
              <a:defRPr kern="1200"/>
            </a:defPPr>
            <a:lvl1pPr marL="0" marR="0" indent="0" algn="l" defTabSz="3761105" rtl="0" eaLnBrk="1" fontAlgn="auto" latinLnBrk="0" hangingPunct="1">
              <a:lnSpc>
                <a:spcPct val="100000"/>
              </a:lnSpc>
              <a:spcBef>
                <a:spcPct val="20000"/>
              </a:spcBef>
              <a:spcAft>
                <a:spcPct val="0"/>
              </a:spcAft>
              <a:buClrTx/>
              <a:buSzTx/>
              <a:buFont typeface="Arial" panose="020B0604020202020204" pitchFamily="34" charset="0"/>
              <a:buNone/>
              <a:defRPr sz="6000" kern="1200" baseline="0">
                <a:solidFill>
                  <a:schemeClr val="tx2"/>
                </a:solidFill>
                <a:latin typeface="Franklin Gothic Heavy" pitchFamily="34" charset="0"/>
                <a:ea typeface="+mn-ea"/>
                <a:cs typeface="+mn-cs"/>
              </a:defRPr>
            </a:lvl1pPr>
            <a:lvl2pPr marL="1880235" indent="0" algn="l" defTabSz="3761105" rtl="0" eaLnBrk="1" latinLnBrk="0" hangingPunct="1">
              <a:spcBef>
                <a:spcPct val="20000"/>
              </a:spcBef>
              <a:buFontTx/>
              <a:buNone/>
              <a:defRPr sz="11500" kern="1200">
                <a:solidFill>
                  <a:schemeClr val="tx1"/>
                </a:solidFill>
                <a:latin typeface="+mn-lt"/>
                <a:ea typeface="+mn-ea"/>
                <a:cs typeface="+mn-cs"/>
              </a:defRPr>
            </a:lvl2pPr>
            <a:lvl3pPr marL="3761105" indent="0" algn="l" defTabSz="3761105" rtl="0" eaLnBrk="1" latinLnBrk="0" hangingPunct="1">
              <a:spcBef>
                <a:spcPct val="20000"/>
              </a:spcBef>
              <a:buFontTx/>
              <a:buNone/>
              <a:defRPr sz="9900" kern="1200">
                <a:solidFill>
                  <a:schemeClr val="tx1"/>
                </a:solidFill>
                <a:latin typeface="+mn-lt"/>
                <a:ea typeface="+mn-ea"/>
                <a:cs typeface="+mn-cs"/>
              </a:defRPr>
            </a:lvl3pPr>
            <a:lvl4pPr marL="5641340" indent="0" algn="l" defTabSz="3761105" rtl="0" eaLnBrk="1" latinLnBrk="0" hangingPunct="1">
              <a:spcBef>
                <a:spcPct val="20000"/>
              </a:spcBef>
              <a:buFontTx/>
              <a:buNone/>
              <a:defRPr sz="8200" kern="1200">
                <a:solidFill>
                  <a:schemeClr val="tx1"/>
                </a:solidFill>
                <a:latin typeface="+mn-lt"/>
                <a:ea typeface="+mn-ea"/>
                <a:cs typeface="+mn-cs"/>
              </a:defRPr>
            </a:lvl4pPr>
            <a:lvl5pPr marL="7522210" indent="0" algn="l" defTabSz="3761105" rtl="0" eaLnBrk="1" latinLnBrk="0" hangingPunct="1">
              <a:spcBef>
                <a:spcPct val="20000"/>
              </a:spcBef>
              <a:buFontTx/>
              <a:buNone/>
              <a:defRPr sz="8200" kern="1200">
                <a:solidFill>
                  <a:schemeClr val="tx1"/>
                </a:solidFill>
                <a:latin typeface="+mn-lt"/>
                <a:ea typeface="+mn-ea"/>
                <a:cs typeface="+mn-cs"/>
              </a:defRPr>
            </a:lvl5pPr>
            <a:lvl6pPr marL="10342880" indent="-940435" algn="l" defTabSz="3761105" rtl="0" eaLnBrk="1" latinLnBrk="0" hangingPunct="1">
              <a:spcBef>
                <a:spcPct val="20000"/>
              </a:spcBef>
              <a:buFont typeface="Arial" panose="020B0604020202020204" pitchFamily="34" charset="0"/>
              <a:buChar char="•"/>
              <a:defRPr sz="8200" kern="1200">
                <a:solidFill>
                  <a:schemeClr val="tx1"/>
                </a:solidFill>
                <a:latin typeface="+mn-lt"/>
                <a:ea typeface="+mn-ea"/>
                <a:cs typeface="+mn-cs"/>
              </a:defRPr>
            </a:lvl6pPr>
            <a:lvl7pPr marL="12223750" indent="-940435" algn="l" defTabSz="3761105" rtl="0" eaLnBrk="1" latinLnBrk="0" hangingPunct="1">
              <a:spcBef>
                <a:spcPct val="20000"/>
              </a:spcBef>
              <a:buFont typeface="Arial" panose="020B0604020202020204" pitchFamily="34" charset="0"/>
              <a:buChar char="•"/>
              <a:defRPr sz="8200" kern="1200">
                <a:solidFill>
                  <a:schemeClr val="tx1"/>
                </a:solidFill>
                <a:latin typeface="+mn-lt"/>
                <a:ea typeface="+mn-ea"/>
                <a:cs typeface="+mn-cs"/>
              </a:defRPr>
            </a:lvl7pPr>
            <a:lvl8pPr marL="14103985" indent="-940435" algn="l" defTabSz="3761105" rtl="0" eaLnBrk="1" latinLnBrk="0" hangingPunct="1">
              <a:spcBef>
                <a:spcPct val="20000"/>
              </a:spcBef>
              <a:buFont typeface="Arial" panose="020B0604020202020204" pitchFamily="34" charset="0"/>
              <a:buChar char="•"/>
              <a:defRPr sz="8200" kern="1200">
                <a:solidFill>
                  <a:schemeClr val="tx1"/>
                </a:solidFill>
                <a:latin typeface="+mn-lt"/>
                <a:ea typeface="+mn-ea"/>
                <a:cs typeface="+mn-cs"/>
              </a:defRPr>
            </a:lvl8pPr>
            <a:lvl9pPr marL="15984855" indent="-940435" algn="l" defTabSz="3761105" rtl="0" eaLnBrk="1" latinLnBrk="0" hangingPunct="1">
              <a:spcBef>
                <a:spcPct val="20000"/>
              </a:spcBef>
              <a:buFont typeface="Arial" panose="020B0604020202020204" pitchFamily="34" charset="0"/>
              <a:buChar char="•"/>
              <a:defRPr sz="8200" kern="1200">
                <a:solidFill>
                  <a:schemeClr val="tx1"/>
                </a:solidFill>
                <a:latin typeface="+mn-lt"/>
                <a:ea typeface="+mn-ea"/>
                <a:cs typeface="+mn-cs"/>
              </a:defRPr>
            </a:lvl9pPr>
          </a:lstStyle>
          <a:p>
            <a:pPr algn="ctr">
              <a:lnSpc>
                <a:spcPct val="80000"/>
              </a:lnSpc>
              <a:defRPr/>
            </a:pPr>
            <a:r>
              <a:rPr lang="zh-CN" altLang="en-US" sz="1400" b="1">
                <a:solidFill>
                  <a:schemeClr val="tx1"/>
                </a:solidFill>
                <a:latin typeface="Times New Roman" panose="02020603050405020304" charset="0"/>
              </a:rPr>
              <a:t>小组成员：段磊</a:t>
            </a:r>
            <a:r>
              <a:rPr lang="en-US" altLang="zh-CN" sz="1400" b="1">
                <a:solidFill>
                  <a:schemeClr val="tx1"/>
                </a:solidFill>
                <a:latin typeface="Times New Roman" panose="02020603050405020304" charset="0"/>
              </a:rPr>
              <a:t> </a:t>
            </a:r>
            <a:r>
              <a:rPr lang="zh-CN" altLang="en-US" sz="1400" b="1">
                <a:solidFill>
                  <a:schemeClr val="tx1"/>
                </a:solidFill>
                <a:latin typeface="Times New Roman" panose="02020603050405020304" charset="0"/>
              </a:rPr>
              <a:t>周远见</a:t>
            </a:r>
            <a:r>
              <a:rPr lang="en-US" altLang="zh-CN" sz="1400" b="1">
                <a:solidFill>
                  <a:schemeClr val="tx1"/>
                </a:solidFill>
                <a:latin typeface="Times New Roman" panose="02020603050405020304" charset="0"/>
              </a:rPr>
              <a:t> </a:t>
            </a:r>
            <a:r>
              <a:rPr lang="zh-CN" altLang="en-US" sz="1400" b="1">
                <a:solidFill>
                  <a:schemeClr val="tx1"/>
                </a:solidFill>
                <a:latin typeface="Times New Roman" panose="02020603050405020304" charset="0"/>
              </a:rPr>
              <a:t>王舒琪</a:t>
            </a:r>
            <a:r>
              <a:rPr lang="en-US" altLang="zh-CN" sz="1400" b="1">
                <a:solidFill>
                  <a:schemeClr val="tx1"/>
                </a:solidFill>
                <a:latin typeface="Times New Roman" panose="02020603050405020304" charset="0"/>
              </a:rPr>
              <a:t>  </a:t>
            </a:r>
            <a:r>
              <a:rPr lang="zh-CN" altLang="en-US" sz="1400" b="1">
                <a:solidFill>
                  <a:schemeClr val="tx1"/>
                </a:solidFill>
                <a:latin typeface="Times New Roman" panose="02020603050405020304" charset="0"/>
              </a:rPr>
              <a:t>指导老师：</a:t>
            </a:r>
            <a:r>
              <a:rPr lang="zh-CN" altLang="en-US" sz="1400" b="1">
                <a:solidFill>
                  <a:schemeClr val="tx1"/>
                </a:solidFill>
                <a:latin typeface="Times New Roman" panose="02020603050405020304" charset="0"/>
              </a:rPr>
              <a:t>石超</a:t>
            </a:r>
            <a:endParaRPr lang="zh-CN" altLang="en-US" sz="1400" b="1">
              <a:solidFill>
                <a:schemeClr val="tx1"/>
              </a:solidFill>
              <a:latin typeface="Times New Roman" panose="02020603050405020304" charset="0"/>
            </a:endParaRPr>
          </a:p>
          <a:p>
            <a:pPr algn="ctr">
              <a:lnSpc>
                <a:spcPct val="80000"/>
              </a:lnSpc>
              <a:defRPr/>
            </a:pPr>
            <a:r>
              <a:rPr lang="zh-CN" altLang="en-US" sz="1400" b="1">
                <a:solidFill>
                  <a:schemeClr val="tx1"/>
                </a:solidFill>
                <a:latin typeface="Times New Roman" panose="02020603050405020304" charset="0"/>
              </a:rPr>
              <a:t>西北农林科技大学</a:t>
            </a:r>
            <a:r>
              <a:rPr lang="en-US" altLang="zh-CN" sz="1400" b="1">
                <a:solidFill>
                  <a:schemeClr val="tx1"/>
                </a:solidFill>
                <a:latin typeface="Times New Roman" panose="02020603050405020304" charset="0"/>
              </a:rPr>
              <a:t> </a:t>
            </a:r>
            <a:r>
              <a:rPr lang="zh-CN" altLang="en-US" sz="1400" b="1">
                <a:solidFill>
                  <a:schemeClr val="tx1"/>
                </a:solidFill>
                <a:latin typeface="Times New Roman" panose="02020603050405020304" charset="0"/>
              </a:rPr>
              <a:t>食品科学与工程学院</a:t>
            </a:r>
            <a:endParaRPr lang="en-US" altLang="zh-CN" sz="1400" b="1">
              <a:solidFill>
                <a:schemeClr val="tx1"/>
              </a:solidFill>
              <a:latin typeface="Times New Roman" panose="02020603050405020304" charset="0"/>
            </a:endParaRPr>
          </a:p>
        </p:txBody>
      </p:sp>
      <p:grpSp>
        <p:nvGrpSpPr>
          <p:cNvPr id="143" name="组合 142"/>
          <p:cNvGrpSpPr/>
          <p:nvPr/>
        </p:nvGrpSpPr>
        <p:grpSpPr>
          <a:xfrm>
            <a:off x="196067" y="4839970"/>
            <a:ext cx="3021478" cy="4366895"/>
            <a:chOff x="310" y="3034"/>
            <a:chExt cx="3859" cy="6877"/>
          </a:xfrm>
        </p:grpSpPr>
        <p:sp>
          <p:nvSpPr>
            <p:cNvPr id="144" name="圆角矩形 143"/>
            <p:cNvSpPr/>
            <p:nvPr/>
          </p:nvSpPr>
          <p:spPr>
            <a:xfrm>
              <a:off x="323" y="3053"/>
              <a:ext cx="3833" cy="6858"/>
            </a:xfrm>
            <a:prstGeom prst="roundRect">
              <a:avLst>
                <a:gd name="adj" fmla="val 9460"/>
              </a:avLst>
            </a:prstGeom>
            <a:noFill/>
            <a:ln>
              <a:solidFill>
                <a:schemeClr val="bg1">
                  <a:lumMod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5" name="Rectangle 10"/>
            <p:cNvSpPr>
              <a:spLocks noChangeArrowheads="1"/>
            </p:cNvSpPr>
            <p:nvPr/>
          </p:nvSpPr>
          <p:spPr bwMode="auto">
            <a:xfrm>
              <a:off x="310" y="3034"/>
              <a:ext cx="3859" cy="354"/>
            </a:xfrm>
            <a:prstGeom prst="rect">
              <a:avLst/>
            </a:prstGeom>
            <a:solidFill>
              <a:schemeClr val="accent2"/>
            </a:solidFill>
            <a:ln w="12700">
              <a:noFill/>
              <a:miter lim="800000"/>
            </a:ln>
            <a:effectLst/>
          </p:spPr>
          <p:txBody>
            <a:bodyPr wrap="none" lIns="33741" tIns="0" rIns="33741" bIns="0" anchor="ctr" anchorCtr="0"/>
            <a:lstStyle>
              <a:defPPr>
                <a:defRPr kern="1200"/>
              </a:defPPr>
            </a:lstStyle>
            <a:p>
              <a:pPr algn="ctr" defTabSz="4702810">
                <a:defRPr/>
              </a:pPr>
              <a:r>
                <a:rPr lang="zh-CN" altLang="en-US" sz="1200" b="1">
                  <a:solidFill>
                    <a:srgbClr val="FFFFFF"/>
                  </a:solidFill>
                  <a:latin typeface="微软雅黑" panose="020B0503020204020204" charset="-122"/>
                  <a:ea typeface="微软雅黑" panose="020B0503020204020204" charset="-122"/>
                </a:rPr>
                <a:t>研究内容</a:t>
              </a:r>
              <a:endParaRPr lang="zh-CN" altLang="en-US" sz="1200" b="1">
                <a:solidFill>
                  <a:srgbClr val="FFFFFF"/>
                </a:solidFill>
                <a:latin typeface="微软雅黑" panose="020B0503020204020204" charset="-122"/>
                <a:ea typeface="微软雅黑" panose="020B0503020204020204" charset="-122"/>
              </a:endParaRPr>
            </a:p>
          </p:txBody>
        </p:sp>
      </p:grpSp>
      <p:sp>
        <p:nvSpPr>
          <p:cNvPr id="158" name="文本框 157"/>
          <p:cNvSpPr txBox="1"/>
          <p:nvPr/>
        </p:nvSpPr>
        <p:spPr>
          <a:xfrm>
            <a:off x="226060" y="5056505"/>
            <a:ext cx="2992755" cy="398780"/>
          </a:xfrm>
          <a:prstGeom prst="rect">
            <a:avLst/>
          </a:prstGeom>
          <a:noFill/>
        </p:spPr>
        <p:txBody>
          <a:bodyPr wrap="square" rtlCol="0">
            <a:spAutoFit/>
          </a:bodyPr>
          <a:p>
            <a:r>
              <a:rPr lang="en-US" altLang="zh-CN" sz="1000">
                <a:latin typeface="Times New Roman" panose="02020603050405020304" charset="0"/>
                <a:cs typeface="Times New Roman" panose="02020603050405020304" charset="0"/>
              </a:rPr>
              <a:t>1. </a:t>
            </a:r>
            <a:r>
              <a:rPr lang="zh-CN" altLang="en-US" sz="1000">
                <a:latin typeface="微软雅黑" panose="020B0503020204020204" charset="-122"/>
                <a:ea typeface="微软雅黑" panose="020B0503020204020204" charset="-122"/>
                <a:cs typeface="Times New Roman" panose="02020603050405020304" charset="0"/>
              </a:rPr>
              <a:t>探究超声联合罗勒精油纳米乳对福氏志贺菌的</a:t>
            </a:r>
            <a:r>
              <a:rPr lang="zh-CN" altLang="en-US" sz="1000" b="1">
                <a:latin typeface="微软雅黑" panose="020B0503020204020204" charset="-122"/>
                <a:ea typeface="微软雅黑" panose="020B0503020204020204" charset="-122"/>
                <a:cs typeface="Times New Roman" panose="02020603050405020304" charset="0"/>
              </a:rPr>
              <a:t>抑杀效果</a:t>
            </a:r>
            <a:endParaRPr lang="zh-CN" altLang="en-US" sz="1000" b="1">
              <a:latin typeface="微软雅黑" panose="020B0503020204020204" charset="-122"/>
              <a:ea typeface="微软雅黑" panose="020B0503020204020204" charset="-122"/>
              <a:cs typeface="Times New Roman" panose="02020603050405020304" charset="0"/>
            </a:endParaRPr>
          </a:p>
        </p:txBody>
      </p:sp>
      <p:pic>
        <p:nvPicPr>
          <p:cNvPr id="196" name="图片 195"/>
          <p:cNvPicPr/>
          <p:nvPr/>
        </p:nvPicPr>
        <p:blipFill>
          <a:blip r:embed="rId3">
            <a:clrChange>
              <a:clrFrom>
                <a:srgbClr val="EEEEEE">
                  <a:alpha val="100000"/>
                </a:srgbClr>
              </a:clrFrom>
              <a:clrTo>
                <a:srgbClr val="EEEEEE">
                  <a:alpha val="100000"/>
                  <a:alpha val="0"/>
                </a:srgbClr>
              </a:clrTo>
            </a:clrChange>
          </a:blip>
          <a:stretch>
            <a:fillRect/>
          </a:stretch>
        </p:blipFill>
        <p:spPr>
          <a:xfrm>
            <a:off x="505460" y="5449570"/>
            <a:ext cx="509270" cy="509270"/>
          </a:xfrm>
          <a:prstGeom prst="rect">
            <a:avLst/>
          </a:prstGeom>
          <a:noFill/>
          <a:ln w="9525">
            <a:noFill/>
          </a:ln>
        </p:spPr>
      </p:pic>
      <p:sp>
        <p:nvSpPr>
          <p:cNvPr id="188" name="文本框 187"/>
          <p:cNvSpPr txBox="1"/>
          <p:nvPr/>
        </p:nvSpPr>
        <p:spPr>
          <a:xfrm>
            <a:off x="225425" y="6137910"/>
            <a:ext cx="2943860" cy="398780"/>
          </a:xfrm>
          <a:prstGeom prst="rect">
            <a:avLst/>
          </a:prstGeom>
          <a:noFill/>
        </p:spPr>
        <p:txBody>
          <a:bodyPr wrap="square" rtlCol="0">
            <a:spAutoFit/>
          </a:bodyPr>
          <a:p>
            <a:r>
              <a:rPr lang="en-US" altLang="zh-CN" sz="1000">
                <a:latin typeface="Times New Roman" panose="02020603050405020304" charset="0"/>
                <a:cs typeface="Times New Roman" panose="02020603050405020304" charset="0"/>
              </a:rPr>
              <a:t>2. </a:t>
            </a:r>
            <a:r>
              <a:rPr lang="zh-CN" altLang="en-US" sz="1000">
                <a:latin typeface="微软雅黑" panose="020B0503020204020204" charset="-122"/>
                <a:ea typeface="微软雅黑" panose="020B0503020204020204" charset="-122"/>
                <a:cs typeface="Times New Roman" panose="02020603050405020304" charset="0"/>
              </a:rPr>
              <a:t>通</a:t>
            </a:r>
            <a:r>
              <a:rPr lang="zh-CN" altLang="en-US" sz="1000">
                <a:latin typeface="Times New Roman" panose="02020603050405020304" charset="0"/>
                <a:ea typeface="微软雅黑" panose="020B0503020204020204" charset="-122"/>
                <a:cs typeface="Times New Roman" panose="02020603050405020304" charset="0"/>
              </a:rPr>
              <a:t>过检测细胞形态变化、细胞膜完整性、</a:t>
            </a:r>
            <a:r>
              <a:rPr lang="en-US" altLang="zh-CN" sz="1000">
                <a:latin typeface="Times New Roman" panose="02020603050405020304" charset="0"/>
                <a:ea typeface="微软雅黑" panose="020B0503020204020204" charset="-122"/>
                <a:cs typeface="Times New Roman" panose="02020603050405020304" charset="0"/>
              </a:rPr>
              <a:t>MDA</a:t>
            </a:r>
            <a:r>
              <a:rPr lang="zh-CN" altLang="en-US" sz="1000">
                <a:latin typeface="Times New Roman" panose="02020603050405020304" charset="0"/>
                <a:ea typeface="微软雅黑" panose="020B0503020204020204" charset="-122"/>
                <a:cs typeface="Times New Roman" panose="02020603050405020304" charset="0"/>
              </a:rPr>
              <a:t>、</a:t>
            </a:r>
            <a:r>
              <a:rPr lang="en-US" altLang="zh-CN" sz="1000">
                <a:latin typeface="Times New Roman" panose="02020603050405020304" charset="0"/>
                <a:ea typeface="微软雅黑" panose="020B0503020204020204" charset="-122"/>
                <a:cs typeface="Times New Roman" panose="02020603050405020304" charset="0"/>
              </a:rPr>
              <a:t>ROS</a:t>
            </a:r>
            <a:r>
              <a:rPr lang="zh-CN" altLang="en-US" sz="1000">
                <a:latin typeface="Times New Roman" panose="02020603050405020304" charset="0"/>
                <a:ea typeface="微软雅黑" panose="020B0503020204020204" charset="-122"/>
                <a:cs typeface="Times New Roman" panose="02020603050405020304" charset="0"/>
              </a:rPr>
              <a:t>、蛋</a:t>
            </a:r>
            <a:r>
              <a:rPr lang="zh-CN" altLang="en-US" sz="1000">
                <a:latin typeface="微软雅黑" panose="020B0503020204020204" charset="-122"/>
                <a:ea typeface="微软雅黑" panose="020B0503020204020204" charset="-122"/>
                <a:cs typeface="Times New Roman" panose="02020603050405020304" charset="0"/>
              </a:rPr>
              <a:t>白核酸含量</a:t>
            </a:r>
            <a:r>
              <a:rPr lang="zh-CN" altLang="en-US" sz="1000">
                <a:latin typeface="微软雅黑" panose="020B0503020204020204" charset="-122"/>
                <a:ea typeface="微软雅黑" panose="020B0503020204020204" charset="-122"/>
                <a:cs typeface="Times New Roman" panose="02020603050405020304" charset="0"/>
              </a:rPr>
              <a:t>变化阐明</a:t>
            </a:r>
            <a:r>
              <a:rPr lang="zh-CN" altLang="en-US" sz="1000" b="1">
                <a:latin typeface="微软雅黑" panose="020B0503020204020204" charset="-122"/>
                <a:ea typeface="微软雅黑" panose="020B0503020204020204" charset="-122"/>
                <a:cs typeface="Times New Roman" panose="02020603050405020304" charset="0"/>
              </a:rPr>
              <a:t>抑制机理</a:t>
            </a:r>
            <a:endParaRPr lang="zh-CN" altLang="en-US" sz="1000" b="1">
              <a:latin typeface="微软雅黑" panose="020B0503020204020204" charset="-122"/>
              <a:ea typeface="微软雅黑" panose="020B0503020204020204" charset="-122"/>
              <a:cs typeface="Times New Roman" panose="02020603050405020304" charset="0"/>
            </a:endParaRPr>
          </a:p>
        </p:txBody>
      </p:sp>
      <p:grpSp>
        <p:nvGrpSpPr>
          <p:cNvPr id="191" name="组合 190"/>
          <p:cNvGrpSpPr/>
          <p:nvPr/>
        </p:nvGrpSpPr>
        <p:grpSpPr>
          <a:xfrm rot="9360000">
            <a:off x="2260600" y="5332095"/>
            <a:ext cx="538480" cy="612140"/>
            <a:chOff x="1857" y="3928"/>
            <a:chExt cx="1924" cy="2221"/>
          </a:xfrm>
        </p:grpSpPr>
        <p:pic>
          <p:nvPicPr>
            <p:cNvPr id="192" name="Picture 2" descr="F:\图片资料\1 (8) [转换]-01-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2" y="3971"/>
              <a:ext cx="1368" cy="1556"/>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2" descr="F:\图片资料\1 (8) [转换]-01-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3" y="3928"/>
              <a:ext cx="1368" cy="1556"/>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2" descr="F:\图片资料\1 (8) [转换]-01-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7" y="4593"/>
              <a:ext cx="1368" cy="15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组合 18"/>
          <p:cNvGrpSpPr/>
          <p:nvPr/>
        </p:nvGrpSpPr>
        <p:grpSpPr>
          <a:xfrm>
            <a:off x="1172210" y="5266055"/>
            <a:ext cx="913130" cy="871855"/>
            <a:chOff x="1772" y="8123"/>
            <a:chExt cx="1716" cy="1544"/>
          </a:xfrm>
        </p:grpSpPr>
        <p:sp>
          <p:nvSpPr>
            <p:cNvPr id="159" name="文本框 158"/>
            <p:cNvSpPr txBox="1"/>
            <p:nvPr/>
          </p:nvSpPr>
          <p:spPr>
            <a:xfrm>
              <a:off x="2063" y="9127"/>
              <a:ext cx="804" cy="459"/>
            </a:xfrm>
            <a:prstGeom prst="rect">
              <a:avLst/>
            </a:prstGeom>
            <a:noFill/>
            <a:effectLst>
              <a:outerShdw blurRad="50800" dist="38100" dir="5400000" algn="t" rotWithShape="0">
                <a:srgbClr val="0070C0">
                  <a:alpha val="40000"/>
                </a:srgbClr>
              </a:outerShdw>
            </a:effectLst>
          </p:spPr>
          <p:txBody>
            <a:bodyPr wrap="square" rtlCol="0" anchor="t">
              <a:noAutofit/>
            </a:bodyPr>
            <a:p>
              <a:r>
                <a:rPr lang="zh-CN" altLang="en-US" sz="1200" b="1">
                  <a:latin typeface="微软雅黑" panose="020B0503020204020204" charset="-122"/>
                  <a:ea typeface="微软雅黑" panose="020B0503020204020204" charset="-122"/>
                </a:rPr>
                <a:t>超声</a:t>
              </a:r>
              <a:endParaRPr lang="zh-CN" altLang="en-US" sz="1200" b="1">
                <a:latin typeface="微软雅黑" panose="020B0503020204020204" charset="-122"/>
                <a:ea typeface="微软雅黑" panose="020B0503020204020204" charset="-122"/>
              </a:endParaRPr>
            </a:p>
          </p:txBody>
        </p:sp>
        <p:grpSp>
          <p:nvGrpSpPr>
            <p:cNvPr id="160" name="组合 159"/>
            <p:cNvGrpSpPr/>
            <p:nvPr/>
          </p:nvGrpSpPr>
          <p:grpSpPr>
            <a:xfrm rot="0">
              <a:off x="1772" y="8123"/>
              <a:ext cx="1505" cy="1545"/>
              <a:chOff x="1372" y="11117"/>
              <a:chExt cx="1757" cy="1757"/>
            </a:xfrm>
          </p:grpSpPr>
          <p:sp>
            <p:nvSpPr>
              <p:cNvPr id="161" name="弧形 160"/>
              <p:cNvSpPr/>
              <p:nvPr/>
            </p:nvSpPr>
            <p:spPr>
              <a:xfrm rot="2760000">
                <a:off x="1502" y="11315"/>
                <a:ext cx="1360" cy="1361"/>
              </a:xfrm>
              <a:prstGeom prst="arc">
                <a:avLst/>
              </a:prstGeom>
              <a:ln w="76200" cap="rnd" cmpd="sng">
                <a:solidFill>
                  <a:srgbClr val="B85030"/>
                </a:solidFill>
                <a:prstDash val="solid"/>
              </a:ln>
              <a:effectLst>
                <a:softEdge rad="12700"/>
              </a:effec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62" name="弧形 161"/>
              <p:cNvSpPr/>
              <p:nvPr/>
            </p:nvSpPr>
            <p:spPr>
              <a:xfrm rot="2760000">
                <a:off x="1712" y="11691"/>
                <a:ext cx="607" cy="609"/>
              </a:xfrm>
              <a:prstGeom prst="arc">
                <a:avLst/>
              </a:prstGeom>
              <a:ln w="76200" cap="rnd" cmpd="sng">
                <a:solidFill>
                  <a:schemeClr val="accent1">
                    <a:lumMod val="75000"/>
                  </a:schemeClr>
                </a:solidFill>
                <a:prstDash val="solid"/>
              </a:ln>
              <a:effectLst>
                <a:softEdge rad="12700"/>
              </a:effec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63" name="弧形 162"/>
              <p:cNvSpPr/>
              <p:nvPr/>
            </p:nvSpPr>
            <p:spPr>
              <a:xfrm rot="2760000">
                <a:off x="1571" y="11485"/>
                <a:ext cx="1020" cy="1022"/>
              </a:xfrm>
              <a:prstGeom prst="arc">
                <a:avLst/>
              </a:prstGeom>
              <a:ln w="76200" cap="rnd" cmpd="sng">
                <a:solidFill>
                  <a:schemeClr val="accent2">
                    <a:lumMod val="75000"/>
                  </a:schemeClr>
                </a:solidFill>
                <a:prstDash val="solid"/>
              </a:ln>
              <a:effectLst>
                <a:softEdge rad="12700"/>
              </a:effec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64" name="弧形 163"/>
              <p:cNvSpPr/>
              <p:nvPr/>
            </p:nvSpPr>
            <p:spPr>
              <a:xfrm rot="2760000">
                <a:off x="1372" y="11117"/>
                <a:ext cx="1757" cy="1757"/>
              </a:xfrm>
              <a:prstGeom prst="arc">
                <a:avLst>
                  <a:gd name="adj1" fmla="val 16090618"/>
                  <a:gd name="adj2" fmla="val 0"/>
                </a:avLst>
              </a:prstGeom>
              <a:ln w="76200" cap="rnd" cmpd="sng">
                <a:solidFill>
                  <a:srgbClr val="C9523B"/>
                </a:solidFill>
                <a:prstDash val="solid"/>
              </a:ln>
              <a:effectLst>
                <a:softEdge rad="12700"/>
              </a:effec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grpSp>
          <p:nvGrpSpPr>
            <p:cNvPr id="165" name="组合 164"/>
            <p:cNvGrpSpPr/>
            <p:nvPr/>
          </p:nvGrpSpPr>
          <p:grpSpPr>
            <a:xfrm rot="0">
              <a:off x="3002" y="8665"/>
              <a:ext cx="486" cy="499"/>
              <a:chOff x="5765" y="1140"/>
              <a:chExt cx="1768" cy="1700"/>
            </a:xfrm>
          </p:grpSpPr>
          <p:pic>
            <p:nvPicPr>
              <p:cNvPr id="166" name="图片 165"/>
              <p:cNvPicPr>
                <a:picLocks noChangeAspect="1"/>
              </p:cNvPicPr>
              <p:nvPr/>
            </p:nvPicPr>
            <p:blipFill>
              <a:blip r:embed="rId5"/>
              <a:stretch>
                <a:fillRect/>
              </a:stretch>
            </p:blipFill>
            <p:spPr>
              <a:xfrm>
                <a:off x="5765" y="1140"/>
                <a:ext cx="1768" cy="1700"/>
              </a:xfrm>
              <a:prstGeom prst="rect">
                <a:avLst/>
              </a:prstGeom>
            </p:spPr>
          </p:pic>
          <p:sp>
            <p:nvSpPr>
              <p:cNvPr id="167" name="椭圆 166"/>
              <p:cNvSpPr/>
              <p:nvPr/>
            </p:nvSpPr>
            <p:spPr>
              <a:xfrm>
                <a:off x="6199" y="1568"/>
                <a:ext cx="901" cy="865"/>
              </a:xfrm>
              <a:prstGeom prst="ellipse">
                <a:avLst/>
              </a:prstGeom>
              <a:solidFill>
                <a:srgbClr val="9EEDE0"/>
              </a:solidFill>
              <a:ln>
                <a:solidFill>
                  <a:srgbClr val="8CD23C"/>
                </a:solid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68" name="组合 167"/>
            <p:cNvGrpSpPr/>
            <p:nvPr/>
          </p:nvGrpSpPr>
          <p:grpSpPr>
            <a:xfrm rot="0">
              <a:off x="2549" y="8541"/>
              <a:ext cx="291" cy="299"/>
              <a:chOff x="5765" y="1140"/>
              <a:chExt cx="1768" cy="1700"/>
            </a:xfrm>
          </p:grpSpPr>
          <p:pic>
            <p:nvPicPr>
              <p:cNvPr id="169" name="图片 168"/>
              <p:cNvPicPr>
                <a:picLocks noChangeAspect="1"/>
              </p:cNvPicPr>
              <p:nvPr/>
            </p:nvPicPr>
            <p:blipFill>
              <a:blip r:embed="rId5"/>
              <a:stretch>
                <a:fillRect/>
              </a:stretch>
            </p:blipFill>
            <p:spPr>
              <a:xfrm>
                <a:off x="5765" y="1140"/>
                <a:ext cx="1768" cy="1700"/>
              </a:xfrm>
              <a:prstGeom prst="rect">
                <a:avLst/>
              </a:prstGeom>
            </p:spPr>
          </p:pic>
          <p:sp>
            <p:nvSpPr>
              <p:cNvPr id="170" name="椭圆 169"/>
              <p:cNvSpPr/>
              <p:nvPr/>
            </p:nvSpPr>
            <p:spPr>
              <a:xfrm>
                <a:off x="6199" y="1568"/>
                <a:ext cx="901" cy="865"/>
              </a:xfrm>
              <a:prstGeom prst="ellipse">
                <a:avLst/>
              </a:prstGeom>
              <a:solidFill>
                <a:srgbClr val="9EEDE0"/>
              </a:solidFill>
              <a:ln>
                <a:solidFill>
                  <a:srgbClr val="A40A07"/>
                </a:solid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71" name="组合 170"/>
            <p:cNvGrpSpPr/>
            <p:nvPr/>
          </p:nvGrpSpPr>
          <p:grpSpPr>
            <a:xfrm rot="0">
              <a:off x="2938" y="9211"/>
              <a:ext cx="242" cy="249"/>
              <a:chOff x="5765" y="1140"/>
              <a:chExt cx="1768" cy="1700"/>
            </a:xfrm>
          </p:grpSpPr>
          <p:pic>
            <p:nvPicPr>
              <p:cNvPr id="172" name="图片 171"/>
              <p:cNvPicPr>
                <a:picLocks noChangeAspect="1"/>
              </p:cNvPicPr>
              <p:nvPr/>
            </p:nvPicPr>
            <p:blipFill>
              <a:blip r:embed="rId5"/>
              <a:stretch>
                <a:fillRect/>
              </a:stretch>
            </p:blipFill>
            <p:spPr>
              <a:xfrm>
                <a:off x="5765" y="1140"/>
                <a:ext cx="1768" cy="1700"/>
              </a:xfrm>
              <a:prstGeom prst="rect">
                <a:avLst/>
              </a:prstGeom>
            </p:spPr>
          </p:pic>
          <p:sp>
            <p:nvSpPr>
              <p:cNvPr id="173" name="椭圆 172"/>
              <p:cNvSpPr/>
              <p:nvPr/>
            </p:nvSpPr>
            <p:spPr>
              <a:xfrm>
                <a:off x="6199" y="1568"/>
                <a:ext cx="901" cy="865"/>
              </a:xfrm>
              <a:prstGeom prst="ellipse">
                <a:avLst/>
              </a:prstGeom>
              <a:solidFill>
                <a:srgbClr val="9EEDE0"/>
              </a:solidFill>
              <a:ln>
                <a:solidFill>
                  <a:srgbClr val="A8F2A8"/>
                </a:solid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74" name="组合 173"/>
            <p:cNvGrpSpPr/>
            <p:nvPr/>
          </p:nvGrpSpPr>
          <p:grpSpPr>
            <a:xfrm rot="0">
              <a:off x="2914" y="8441"/>
              <a:ext cx="160" cy="164"/>
              <a:chOff x="5765" y="1140"/>
              <a:chExt cx="1768" cy="1700"/>
            </a:xfrm>
          </p:grpSpPr>
          <p:pic>
            <p:nvPicPr>
              <p:cNvPr id="175" name="图片 174"/>
              <p:cNvPicPr>
                <a:picLocks noChangeAspect="1"/>
              </p:cNvPicPr>
              <p:nvPr/>
            </p:nvPicPr>
            <p:blipFill>
              <a:blip r:embed="rId5"/>
              <a:stretch>
                <a:fillRect/>
              </a:stretch>
            </p:blipFill>
            <p:spPr>
              <a:xfrm>
                <a:off x="5765" y="1140"/>
                <a:ext cx="1768" cy="1700"/>
              </a:xfrm>
              <a:prstGeom prst="rect">
                <a:avLst/>
              </a:prstGeom>
            </p:spPr>
          </p:pic>
          <p:sp>
            <p:nvSpPr>
              <p:cNvPr id="176" name="椭圆 175"/>
              <p:cNvSpPr/>
              <p:nvPr/>
            </p:nvSpPr>
            <p:spPr>
              <a:xfrm>
                <a:off x="6199" y="1568"/>
                <a:ext cx="901" cy="865"/>
              </a:xfrm>
              <a:prstGeom prst="ellipse">
                <a:avLst/>
              </a:prstGeom>
              <a:solidFill>
                <a:srgbClr val="9EEDE0"/>
              </a:solidFill>
              <a:ln>
                <a:solidFill>
                  <a:srgbClr val="A40A07"/>
                </a:solid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77" name="组合 176"/>
            <p:cNvGrpSpPr/>
            <p:nvPr/>
          </p:nvGrpSpPr>
          <p:grpSpPr>
            <a:xfrm rot="0">
              <a:off x="2345" y="8942"/>
              <a:ext cx="146" cy="149"/>
              <a:chOff x="6223" y="90"/>
              <a:chExt cx="1768" cy="1700"/>
            </a:xfrm>
          </p:grpSpPr>
          <p:pic>
            <p:nvPicPr>
              <p:cNvPr id="178" name="图片 177"/>
              <p:cNvPicPr>
                <a:picLocks noChangeAspect="1"/>
              </p:cNvPicPr>
              <p:nvPr/>
            </p:nvPicPr>
            <p:blipFill>
              <a:blip r:embed="rId5"/>
              <a:stretch>
                <a:fillRect/>
              </a:stretch>
            </p:blipFill>
            <p:spPr>
              <a:xfrm>
                <a:off x="6223" y="90"/>
                <a:ext cx="1768" cy="1700"/>
              </a:xfrm>
              <a:prstGeom prst="rect">
                <a:avLst/>
              </a:prstGeom>
            </p:spPr>
          </p:pic>
          <p:sp>
            <p:nvSpPr>
              <p:cNvPr id="179" name="椭圆 178"/>
              <p:cNvSpPr/>
              <p:nvPr/>
            </p:nvSpPr>
            <p:spPr>
              <a:xfrm>
                <a:off x="6625" y="498"/>
                <a:ext cx="901" cy="865"/>
              </a:xfrm>
              <a:prstGeom prst="ellipse">
                <a:avLst/>
              </a:prstGeom>
              <a:solidFill>
                <a:srgbClr val="9EEDE0"/>
              </a:solidFill>
              <a:ln>
                <a:solidFill>
                  <a:srgbClr val="A40A07"/>
                </a:solid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80" name="组合 179"/>
            <p:cNvGrpSpPr/>
            <p:nvPr/>
          </p:nvGrpSpPr>
          <p:grpSpPr>
            <a:xfrm rot="0">
              <a:off x="2803" y="8978"/>
              <a:ext cx="146" cy="149"/>
              <a:chOff x="5765" y="1140"/>
              <a:chExt cx="1768" cy="1700"/>
            </a:xfrm>
          </p:grpSpPr>
          <p:pic>
            <p:nvPicPr>
              <p:cNvPr id="181" name="图片 180"/>
              <p:cNvPicPr>
                <a:picLocks noChangeAspect="1"/>
              </p:cNvPicPr>
              <p:nvPr/>
            </p:nvPicPr>
            <p:blipFill>
              <a:blip r:embed="rId5"/>
              <a:stretch>
                <a:fillRect/>
              </a:stretch>
            </p:blipFill>
            <p:spPr>
              <a:xfrm>
                <a:off x="5765" y="1140"/>
                <a:ext cx="1768" cy="1700"/>
              </a:xfrm>
              <a:prstGeom prst="rect">
                <a:avLst/>
              </a:prstGeom>
            </p:spPr>
          </p:pic>
          <p:sp>
            <p:nvSpPr>
              <p:cNvPr id="182" name="椭圆 181"/>
              <p:cNvSpPr/>
              <p:nvPr/>
            </p:nvSpPr>
            <p:spPr>
              <a:xfrm>
                <a:off x="6199" y="1568"/>
                <a:ext cx="901" cy="865"/>
              </a:xfrm>
              <a:prstGeom prst="ellipse">
                <a:avLst/>
              </a:prstGeom>
              <a:solidFill>
                <a:srgbClr val="9EEDE0"/>
              </a:solidFill>
              <a:ln>
                <a:solidFill>
                  <a:srgbClr val="A40A07"/>
                </a:solid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97" name="右箭头 196"/>
          <p:cNvSpPr/>
          <p:nvPr/>
        </p:nvSpPr>
        <p:spPr>
          <a:xfrm>
            <a:off x="1151255" y="5646103"/>
            <a:ext cx="184785" cy="113030"/>
          </a:xfrm>
          <a:prstGeom prst="rightArrow">
            <a:avLst>
              <a:gd name="adj1" fmla="val 50000"/>
              <a:gd name="adj2" fmla="val 58823"/>
            </a:avLst>
          </a:prstGeom>
          <a:solidFill>
            <a:srgbClr val="1F9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2" name="文本框 81"/>
          <p:cNvSpPr txBox="1"/>
          <p:nvPr/>
        </p:nvSpPr>
        <p:spPr>
          <a:xfrm>
            <a:off x="207010" y="9487535"/>
            <a:ext cx="3531235" cy="275590"/>
          </a:xfrm>
          <a:prstGeom prst="rect">
            <a:avLst/>
          </a:prstGeom>
          <a:noFill/>
        </p:spPr>
        <p:txBody>
          <a:bodyPr wrap="square" rtlCol="0">
            <a:spAutoFit/>
          </a:bodyPr>
          <a:p>
            <a:r>
              <a:rPr lang="en-US" altLang="zh-CN" sz="1200" b="1">
                <a:latin typeface="Times New Roman" panose="02020603050405020304" charset="0"/>
                <a:cs typeface="Times New Roman" panose="02020603050405020304" charset="0"/>
              </a:rPr>
              <a:t>1. </a:t>
            </a:r>
            <a:r>
              <a:rPr lang="zh-CN" altLang="en-US" sz="1200" b="1">
                <a:latin typeface="微软雅黑" panose="020B0503020204020204" charset="-122"/>
                <a:ea typeface="微软雅黑" panose="020B0503020204020204" charset="-122"/>
                <a:cs typeface="Times New Roman" panose="02020603050405020304" charset="0"/>
              </a:rPr>
              <a:t>罗勒精油对福氏志贺菌的</a:t>
            </a:r>
            <a:r>
              <a:rPr lang="en-US" altLang="zh-CN" sz="1200" b="1">
                <a:latin typeface="Times New Roman" panose="02020603050405020304" charset="0"/>
                <a:ea typeface="微软雅黑" panose="020B0503020204020204" charset="-122"/>
                <a:cs typeface="Times New Roman" panose="02020603050405020304" charset="0"/>
              </a:rPr>
              <a:t>MIC</a:t>
            </a:r>
            <a:r>
              <a:rPr lang="zh-CN" altLang="en-US" sz="1200" b="1">
                <a:latin typeface="Times New Roman" panose="02020603050405020304" charset="0"/>
                <a:ea typeface="微软雅黑" panose="020B0503020204020204" charset="-122"/>
                <a:cs typeface="Times New Roman" panose="02020603050405020304" charset="0"/>
              </a:rPr>
              <a:t>和</a:t>
            </a:r>
            <a:r>
              <a:rPr lang="en-US" altLang="zh-CN" sz="1200" b="1">
                <a:latin typeface="Times New Roman" panose="02020603050405020304" charset="0"/>
                <a:ea typeface="微软雅黑" panose="020B0503020204020204" charset="-122"/>
                <a:cs typeface="Times New Roman" panose="02020603050405020304" charset="0"/>
              </a:rPr>
              <a:t>MBC</a:t>
            </a:r>
            <a:endParaRPr lang="en-US" altLang="zh-CN" sz="1200" b="1">
              <a:latin typeface="Times New Roman" panose="02020603050405020304" charset="0"/>
              <a:ea typeface="微软雅黑" panose="020B0503020204020204" charset="-122"/>
              <a:cs typeface="Times New Roman" panose="02020603050405020304" charset="0"/>
            </a:endParaRPr>
          </a:p>
        </p:txBody>
      </p:sp>
      <p:sp>
        <p:nvSpPr>
          <p:cNvPr id="85" name="文本框 84"/>
          <p:cNvSpPr txBox="1"/>
          <p:nvPr/>
        </p:nvSpPr>
        <p:spPr>
          <a:xfrm>
            <a:off x="215265" y="10410825"/>
            <a:ext cx="2193925" cy="181610"/>
          </a:xfrm>
          <a:prstGeom prst="rect">
            <a:avLst/>
          </a:prstGeom>
          <a:noFill/>
        </p:spPr>
        <p:txBody>
          <a:bodyPr wrap="square" rtlCol="0" anchor="ctr" anchorCtr="0">
            <a:noAutofit/>
          </a:bodyPr>
          <a:p>
            <a:r>
              <a:rPr lang="zh-CN" altLang="en-US" sz="800">
                <a:latin typeface="Times New Roman" panose="02020603050405020304" charset="0"/>
                <a:ea typeface="微软雅黑" panose="020B0503020204020204" charset="-122"/>
                <a:cs typeface="Times New Roman" panose="02020603050405020304" charset="0"/>
              </a:rPr>
              <a:t>图</a:t>
            </a:r>
            <a:r>
              <a:rPr lang="en-US" altLang="zh-CN" sz="800">
                <a:latin typeface="Times New Roman" panose="02020603050405020304" charset="0"/>
                <a:ea typeface="微软雅黑" panose="020B0503020204020204" charset="-122"/>
                <a:cs typeface="Times New Roman" panose="02020603050405020304" charset="0"/>
              </a:rPr>
              <a:t>1. </a:t>
            </a:r>
            <a:r>
              <a:rPr lang="zh-CN" altLang="en-US" sz="800">
                <a:latin typeface="Times New Roman" panose="02020603050405020304" charset="0"/>
                <a:ea typeface="微软雅黑" panose="020B0503020204020204" charset="-122"/>
                <a:cs typeface="Times New Roman" panose="02020603050405020304" charset="0"/>
              </a:rPr>
              <a:t>最小抑菌浓度和最小杀菌浓度涂布结果</a:t>
            </a:r>
            <a:endParaRPr lang="zh-CN" altLang="en-US" sz="800">
              <a:latin typeface="Times New Roman" panose="02020603050405020304" charset="0"/>
              <a:ea typeface="微软雅黑" panose="020B0503020204020204" charset="-122"/>
              <a:cs typeface="Times New Roman" panose="02020603050405020304" charset="0"/>
            </a:endParaRPr>
          </a:p>
        </p:txBody>
      </p:sp>
      <p:sp>
        <p:nvSpPr>
          <p:cNvPr id="87" name="文本框 86"/>
          <p:cNvSpPr txBox="1"/>
          <p:nvPr/>
        </p:nvSpPr>
        <p:spPr>
          <a:xfrm>
            <a:off x="1917065" y="9935845"/>
            <a:ext cx="1395730" cy="474980"/>
          </a:xfrm>
          <a:prstGeom prst="rect">
            <a:avLst/>
          </a:prstGeom>
          <a:noFill/>
          <a:ln w="9525" cmpd="sng">
            <a:noFill/>
          </a:ln>
          <a:extLst>
            <a:ext uri="{909E8E84-426E-40DD-AFC4-6F175D3DCCD1}">
              <a14:hiddenFill xmlns:a14="http://schemas.microsoft.com/office/drawing/2010/main">
                <a:solidFill>
                  <a:schemeClr val="lt1"/>
                </a:solidFill>
              </a14:hiddenFill>
            </a:ext>
          </a:extLst>
        </p:spPr>
        <p:style>
          <a:lnRef idx="0">
            <a:scrgbClr r="0" g="0" b="0"/>
          </a:lnRef>
          <a:fillRef idx="0">
            <a:scrgbClr r="0" g="0" b="0"/>
          </a:fillRef>
          <a:effectRef idx="0">
            <a:scrgbClr r="0" g="0" b="0"/>
          </a:effectRef>
          <a:fontRef idx="minor">
            <a:schemeClr val="dk1"/>
          </a:fontRef>
        </p:style>
        <p:txBody>
          <a:bodyPr vertOverflow="clip" horzOverflow="clip" wrap="square" rtlCol="0" anchor="t"/>
          <a:lstStyle>
            <a:defPPr>
              <a:defRPr lang="zh-CN">
                <a:solidFill>
                  <a:schemeClr val="dk1"/>
                </a:solidFill>
              </a:defRPr>
            </a:defPPr>
            <a:lvl1pPr marL="0" algn="l" defTabSz="914400" rtl="0" eaLnBrk="1" latinLnBrk="0" hangingPunct="1">
              <a:defRPr sz="1100">
                <a:solidFill>
                  <a:schemeClr val="dk1"/>
                </a:solidFill>
                <a:latin typeface="+mn-lt"/>
                <a:ea typeface="+mn-ea"/>
                <a:cs typeface="+mn-cs"/>
              </a:defRPr>
            </a:lvl1pPr>
            <a:lvl2pPr marL="457200" algn="l" defTabSz="914400" rtl="0" eaLnBrk="1" latinLnBrk="0" hangingPunct="1">
              <a:defRPr sz="1100">
                <a:solidFill>
                  <a:schemeClr val="dk1"/>
                </a:solidFill>
                <a:latin typeface="+mn-lt"/>
                <a:ea typeface="+mn-ea"/>
                <a:cs typeface="+mn-cs"/>
              </a:defRPr>
            </a:lvl2pPr>
            <a:lvl3pPr marL="914400" algn="l" defTabSz="914400" rtl="0" eaLnBrk="1" latinLnBrk="0" hangingPunct="1">
              <a:defRPr sz="1100">
                <a:solidFill>
                  <a:schemeClr val="dk1"/>
                </a:solidFill>
                <a:latin typeface="+mn-lt"/>
                <a:ea typeface="+mn-ea"/>
                <a:cs typeface="+mn-cs"/>
              </a:defRPr>
            </a:lvl3pPr>
            <a:lvl4pPr marL="1371600" algn="l" defTabSz="914400" rtl="0" eaLnBrk="1" latinLnBrk="0" hangingPunct="1">
              <a:defRPr sz="1100">
                <a:solidFill>
                  <a:schemeClr val="dk1"/>
                </a:solidFill>
                <a:latin typeface="+mn-lt"/>
                <a:ea typeface="+mn-ea"/>
                <a:cs typeface="+mn-cs"/>
              </a:defRPr>
            </a:lvl4pPr>
            <a:lvl5pPr marL="1828800" algn="l" defTabSz="914400" rtl="0" eaLnBrk="1" latinLnBrk="0" hangingPunct="1">
              <a:defRPr sz="1100">
                <a:solidFill>
                  <a:schemeClr val="dk1"/>
                </a:solidFill>
                <a:latin typeface="+mn-lt"/>
                <a:ea typeface="+mn-ea"/>
                <a:cs typeface="+mn-cs"/>
              </a:defRPr>
            </a:lvl5pPr>
            <a:lvl6pPr marL="2286000" algn="l" defTabSz="914400" rtl="0" eaLnBrk="1" latinLnBrk="0" hangingPunct="1">
              <a:defRPr sz="1100">
                <a:solidFill>
                  <a:schemeClr val="dk1"/>
                </a:solidFill>
                <a:latin typeface="+mn-lt"/>
                <a:ea typeface="+mn-ea"/>
                <a:cs typeface="+mn-cs"/>
              </a:defRPr>
            </a:lvl6pPr>
            <a:lvl7pPr marL="2743200" algn="l" defTabSz="914400" rtl="0" eaLnBrk="1" latinLnBrk="0" hangingPunct="1">
              <a:defRPr sz="1100">
                <a:solidFill>
                  <a:schemeClr val="dk1"/>
                </a:solidFill>
                <a:latin typeface="+mn-lt"/>
                <a:ea typeface="+mn-ea"/>
                <a:cs typeface="+mn-cs"/>
              </a:defRPr>
            </a:lvl7pPr>
            <a:lvl8pPr marL="3200400" algn="l" defTabSz="914400" rtl="0" eaLnBrk="1" latinLnBrk="0" hangingPunct="1">
              <a:defRPr sz="1100">
                <a:solidFill>
                  <a:schemeClr val="dk1"/>
                </a:solidFill>
                <a:latin typeface="+mn-lt"/>
                <a:ea typeface="+mn-ea"/>
                <a:cs typeface="+mn-cs"/>
              </a:defRPr>
            </a:lvl8pPr>
            <a:lvl9pPr marL="3657600" algn="l" defTabSz="914400" rtl="0" eaLnBrk="1" latinLnBrk="0" hangingPunct="1">
              <a:defRPr sz="1100">
                <a:solidFill>
                  <a:schemeClr val="dk1"/>
                </a:solidFill>
                <a:latin typeface="+mn-lt"/>
                <a:ea typeface="+mn-ea"/>
                <a:cs typeface="+mn-cs"/>
              </a:defRPr>
            </a:lvl9pPr>
          </a:lstStyle>
          <a:p>
            <a:pPr algn="ctr">
              <a:lnSpc>
                <a:spcPct val="80000"/>
              </a:lnSpc>
            </a:pPr>
            <a:r>
              <a:rPr lang="zh-CN" altLang="en-US" sz="900" b="1">
                <a:latin typeface="Times New Roman" panose="02020603050405020304" charset="0"/>
                <a:ea typeface="微软雅黑" panose="020B0503020204020204" charset="-122"/>
                <a:cs typeface="Times New Roman" panose="02020603050405020304" charset="0"/>
              </a:rPr>
              <a:t>罗勒精油对福氏志贺菌</a:t>
            </a:r>
            <a:endParaRPr lang="zh-CN" altLang="en-US" sz="900" b="1">
              <a:latin typeface="Times New Roman" panose="02020603050405020304" charset="0"/>
              <a:ea typeface="微软雅黑" panose="020B0503020204020204" charset="-122"/>
              <a:cs typeface="Times New Roman" panose="02020603050405020304" charset="0"/>
            </a:endParaRPr>
          </a:p>
          <a:p>
            <a:pPr algn="ctr">
              <a:lnSpc>
                <a:spcPct val="80000"/>
              </a:lnSpc>
            </a:pPr>
            <a:r>
              <a:rPr lang="en-US" altLang="zh-CN" sz="900" b="1">
                <a:latin typeface="Times New Roman" panose="02020603050405020304" charset="0"/>
                <a:ea typeface="微软雅黑" panose="020B0503020204020204" charset="-122"/>
                <a:cs typeface="Times New Roman" panose="02020603050405020304" charset="0"/>
              </a:rPr>
              <a:t>MIC</a:t>
            </a:r>
            <a:r>
              <a:rPr lang="zh-CN" altLang="en-US" sz="900" b="1">
                <a:latin typeface="Times New Roman" panose="02020603050405020304" charset="0"/>
                <a:ea typeface="微软雅黑" panose="020B0503020204020204" charset="-122"/>
                <a:cs typeface="Times New Roman" panose="02020603050405020304" charset="0"/>
              </a:rPr>
              <a:t>为</a:t>
            </a:r>
            <a:r>
              <a:rPr lang="en-US" sz="900" b="1">
                <a:solidFill>
                  <a:srgbClr val="FF0000"/>
                </a:solidFill>
                <a:latin typeface="Times New Roman" panose="02020603050405020304" charset="0"/>
                <a:ea typeface="微软雅黑" panose="020B0503020204020204" charset="-122"/>
                <a:cs typeface="Times New Roman" panose="02020603050405020304" charset="0"/>
              </a:rPr>
              <a:t>0.5</a:t>
            </a:r>
            <a:r>
              <a:rPr lang="en-US" altLang="zh-CN" sz="900" b="1">
                <a:solidFill>
                  <a:srgbClr val="FF0000"/>
                </a:solidFill>
                <a:latin typeface="Times New Roman" panose="02020603050405020304" charset="0"/>
                <a:ea typeface="微软雅黑" panose="020B0503020204020204" charset="-122"/>
                <a:cs typeface="Times New Roman" panose="02020603050405020304" charset="0"/>
              </a:rPr>
              <a:t> mg/mL</a:t>
            </a:r>
            <a:r>
              <a:rPr lang="en-US" altLang="zh-CN" sz="900" b="1">
                <a:solidFill>
                  <a:schemeClr val="tx1"/>
                </a:solidFill>
                <a:latin typeface="Times New Roman" panose="02020603050405020304" charset="0"/>
                <a:ea typeface="微软雅黑" panose="020B0503020204020204" charset="-122"/>
                <a:cs typeface="Times New Roman" panose="02020603050405020304" charset="0"/>
              </a:rPr>
              <a:t>;</a:t>
            </a:r>
            <a:endParaRPr lang="en-US" altLang="zh-CN" sz="900" b="1">
              <a:solidFill>
                <a:schemeClr val="tx1"/>
              </a:solidFill>
              <a:latin typeface="Times New Roman" panose="02020603050405020304" charset="0"/>
              <a:ea typeface="微软雅黑" panose="020B0503020204020204" charset="-122"/>
              <a:cs typeface="Times New Roman" panose="02020603050405020304" charset="0"/>
            </a:endParaRPr>
          </a:p>
          <a:p>
            <a:pPr algn="ctr">
              <a:lnSpc>
                <a:spcPct val="80000"/>
              </a:lnSpc>
            </a:pPr>
            <a:r>
              <a:rPr lang="en-US" altLang="zh-CN" sz="900" b="1">
                <a:solidFill>
                  <a:schemeClr val="tx1"/>
                </a:solidFill>
                <a:latin typeface="Times New Roman" panose="02020603050405020304" charset="0"/>
                <a:ea typeface="微软雅黑" panose="020B0503020204020204" charset="-122"/>
                <a:cs typeface="Times New Roman" panose="02020603050405020304" charset="0"/>
              </a:rPr>
              <a:t> </a:t>
            </a:r>
            <a:r>
              <a:rPr lang="en-US" altLang="zh-CN" sz="900" b="1">
                <a:latin typeface="Times New Roman" panose="02020603050405020304" charset="0"/>
                <a:ea typeface="微软雅黑" panose="020B0503020204020204" charset="-122"/>
                <a:cs typeface="Times New Roman" panose="02020603050405020304" charset="0"/>
              </a:rPr>
              <a:t>MBC</a:t>
            </a:r>
            <a:r>
              <a:rPr lang="zh-CN" altLang="en-US" sz="900" b="1">
                <a:latin typeface="Times New Roman" panose="02020603050405020304" charset="0"/>
                <a:ea typeface="微软雅黑" panose="020B0503020204020204" charset="-122"/>
                <a:cs typeface="Times New Roman" panose="02020603050405020304" charset="0"/>
              </a:rPr>
              <a:t>为 </a:t>
            </a:r>
            <a:r>
              <a:rPr lang="en-US" altLang="zh-CN" sz="900" b="1">
                <a:solidFill>
                  <a:srgbClr val="FF0000"/>
                </a:solidFill>
                <a:latin typeface="Times New Roman" panose="02020603050405020304" charset="0"/>
                <a:ea typeface="微软雅黑" panose="020B0503020204020204" charset="-122"/>
                <a:cs typeface="Times New Roman" panose="02020603050405020304" charset="0"/>
              </a:rPr>
              <a:t>1 mg/mL</a:t>
            </a:r>
            <a:r>
              <a:rPr lang="zh-CN" altLang="en-US" sz="900">
                <a:latin typeface="Times New Roman" panose="02020603050405020304" charset="0"/>
                <a:ea typeface="微软雅黑" panose="020B0503020204020204" charset="-122"/>
                <a:cs typeface="Times New Roman" panose="02020603050405020304" charset="0"/>
              </a:rPr>
              <a:t> </a:t>
            </a:r>
            <a:endParaRPr lang="zh-CN" altLang="en-US" sz="900">
              <a:latin typeface="Times New Roman" panose="02020603050405020304" charset="0"/>
              <a:ea typeface="微软雅黑" panose="020B0503020204020204" charset="-122"/>
              <a:cs typeface="Times New Roman" panose="02020603050405020304" charset="0"/>
            </a:endParaRPr>
          </a:p>
        </p:txBody>
      </p:sp>
      <p:sp>
        <p:nvSpPr>
          <p:cNvPr id="89" name="文本框 88"/>
          <p:cNvSpPr txBox="1"/>
          <p:nvPr/>
        </p:nvSpPr>
        <p:spPr>
          <a:xfrm>
            <a:off x="358775" y="9725025"/>
            <a:ext cx="1719580" cy="119380"/>
          </a:xfrm>
          <a:prstGeom prst="rect">
            <a:avLst/>
          </a:prstGeom>
          <a:noFill/>
          <a:ln w="9525" cmpd="sng">
            <a:noFill/>
          </a:ln>
          <a:extLst>
            <a:ext uri="{909E8E84-426E-40DD-AFC4-6F175D3DCCD1}">
              <a14:hiddenFill xmlns:a14="http://schemas.microsoft.com/office/drawing/2010/main">
                <a:solidFill>
                  <a:schemeClr val="lt1"/>
                </a:solidFill>
              </a14:hiddenFill>
            </a:ext>
          </a:extLst>
        </p:spPr>
        <p:style>
          <a:lnRef idx="0">
            <a:scrgbClr r="0" g="0" b="0"/>
          </a:lnRef>
          <a:fillRef idx="0">
            <a:scrgbClr r="0" g="0" b="0"/>
          </a:fillRef>
          <a:effectRef idx="0">
            <a:scrgbClr r="0" g="0" b="0"/>
          </a:effectRef>
          <a:fontRef idx="minor">
            <a:schemeClr val="dk1"/>
          </a:fontRef>
        </p:style>
        <p:txBody>
          <a:bodyPr vertOverflow="clip" horzOverflow="clip" wrap="square" rtlCol="0" anchor="ctr" anchorCtr="0"/>
          <a:lstStyle>
            <a:defPPr>
              <a:defRPr lang="zh-CN">
                <a:solidFill>
                  <a:schemeClr val="dk1"/>
                </a:solidFill>
              </a:defRPr>
            </a:defPPr>
            <a:lvl1pPr marL="0" algn="l" defTabSz="914400" rtl="0" eaLnBrk="1" latinLnBrk="0" hangingPunct="1">
              <a:defRPr sz="1100">
                <a:solidFill>
                  <a:schemeClr val="dk1"/>
                </a:solidFill>
                <a:latin typeface="+mn-lt"/>
                <a:ea typeface="+mn-ea"/>
                <a:cs typeface="+mn-cs"/>
              </a:defRPr>
            </a:lvl1pPr>
            <a:lvl2pPr marL="457200" algn="l" defTabSz="914400" rtl="0" eaLnBrk="1" latinLnBrk="0" hangingPunct="1">
              <a:defRPr sz="1100">
                <a:solidFill>
                  <a:schemeClr val="dk1"/>
                </a:solidFill>
                <a:latin typeface="+mn-lt"/>
                <a:ea typeface="+mn-ea"/>
                <a:cs typeface="+mn-cs"/>
              </a:defRPr>
            </a:lvl2pPr>
            <a:lvl3pPr marL="914400" algn="l" defTabSz="914400" rtl="0" eaLnBrk="1" latinLnBrk="0" hangingPunct="1">
              <a:defRPr sz="1100">
                <a:solidFill>
                  <a:schemeClr val="dk1"/>
                </a:solidFill>
                <a:latin typeface="+mn-lt"/>
                <a:ea typeface="+mn-ea"/>
                <a:cs typeface="+mn-cs"/>
              </a:defRPr>
            </a:lvl3pPr>
            <a:lvl4pPr marL="1371600" algn="l" defTabSz="914400" rtl="0" eaLnBrk="1" latinLnBrk="0" hangingPunct="1">
              <a:defRPr sz="1100">
                <a:solidFill>
                  <a:schemeClr val="dk1"/>
                </a:solidFill>
                <a:latin typeface="+mn-lt"/>
                <a:ea typeface="+mn-ea"/>
                <a:cs typeface="+mn-cs"/>
              </a:defRPr>
            </a:lvl4pPr>
            <a:lvl5pPr marL="1828800" algn="l" defTabSz="914400" rtl="0" eaLnBrk="1" latinLnBrk="0" hangingPunct="1">
              <a:defRPr sz="1100">
                <a:solidFill>
                  <a:schemeClr val="dk1"/>
                </a:solidFill>
                <a:latin typeface="+mn-lt"/>
                <a:ea typeface="+mn-ea"/>
                <a:cs typeface="+mn-cs"/>
              </a:defRPr>
            </a:lvl5pPr>
            <a:lvl6pPr marL="2286000" algn="l" defTabSz="914400" rtl="0" eaLnBrk="1" latinLnBrk="0" hangingPunct="1">
              <a:defRPr sz="1100">
                <a:solidFill>
                  <a:schemeClr val="dk1"/>
                </a:solidFill>
                <a:latin typeface="+mn-lt"/>
                <a:ea typeface="+mn-ea"/>
                <a:cs typeface="+mn-cs"/>
              </a:defRPr>
            </a:lvl6pPr>
            <a:lvl7pPr marL="2743200" algn="l" defTabSz="914400" rtl="0" eaLnBrk="1" latinLnBrk="0" hangingPunct="1">
              <a:defRPr sz="1100">
                <a:solidFill>
                  <a:schemeClr val="dk1"/>
                </a:solidFill>
                <a:latin typeface="+mn-lt"/>
                <a:ea typeface="+mn-ea"/>
                <a:cs typeface="+mn-cs"/>
              </a:defRPr>
            </a:lvl7pPr>
            <a:lvl8pPr marL="3200400" algn="l" defTabSz="914400" rtl="0" eaLnBrk="1" latinLnBrk="0" hangingPunct="1">
              <a:defRPr sz="1100">
                <a:solidFill>
                  <a:schemeClr val="dk1"/>
                </a:solidFill>
                <a:latin typeface="+mn-lt"/>
                <a:ea typeface="+mn-ea"/>
                <a:cs typeface="+mn-cs"/>
              </a:defRPr>
            </a:lvl8pPr>
            <a:lvl9pPr marL="3657600" algn="l" defTabSz="914400" rtl="0" eaLnBrk="1" latinLnBrk="0" hangingPunct="1">
              <a:defRPr sz="1100">
                <a:solidFill>
                  <a:schemeClr val="dk1"/>
                </a:solidFill>
                <a:latin typeface="+mn-lt"/>
                <a:ea typeface="+mn-ea"/>
                <a:cs typeface="+mn-cs"/>
              </a:defRPr>
            </a:lvl9pPr>
          </a:lstStyle>
          <a:p>
            <a:pPr marL="0" marR="0" indent="0" algn="ctr" defTabSz="914400" eaLnBrk="1" fontAlgn="auto" latinLnBrk="0" hangingPunct="1">
              <a:lnSpc>
                <a:spcPct val="100000"/>
              </a:lnSpc>
              <a:spcBef>
                <a:spcPts val="0"/>
              </a:spcBef>
              <a:spcAft>
                <a:spcPts val="0"/>
              </a:spcAft>
              <a:buClrTx/>
              <a:buSzTx/>
              <a:buFontTx/>
              <a:buNone/>
              <a:defRPr/>
            </a:pPr>
            <a:r>
              <a:rPr lang="en-US" altLang="zh-CN" sz="700" b="1">
                <a:solidFill>
                  <a:srgbClr val="FF0000"/>
                </a:solidFill>
                <a:latin typeface="Times New Roman" panose="02020603050405020304" charset="0"/>
                <a:cs typeface="Times New Roman" panose="02020603050405020304" charset="0"/>
              </a:rPr>
              <a:t> </a:t>
            </a:r>
            <a:r>
              <a:rPr lang="en-US" altLang="zh-CN" sz="700" b="1">
                <a:solidFill>
                  <a:schemeClr val="accent1">
                    <a:lumMod val="50000"/>
                  </a:schemeClr>
                </a:solidFill>
                <a:latin typeface="Times New Roman" panose="02020603050405020304" charset="0"/>
                <a:cs typeface="Times New Roman" panose="02020603050405020304" charset="0"/>
              </a:rPr>
              <a:t>1mg/mL        0.5mg/mL       0.25 mg/mL </a:t>
            </a:r>
            <a:endParaRPr lang="zh-CN" altLang="en-US" sz="1800" b="1">
              <a:solidFill>
                <a:srgbClr val="FF0000"/>
              </a:solidFill>
              <a:latin typeface="Times New Roman" panose="02020603050405020304" charset="0"/>
              <a:cs typeface="Times New Roman" panose="02020603050405020304" charset="0"/>
            </a:endParaRPr>
          </a:p>
        </p:txBody>
      </p:sp>
      <p:grpSp>
        <p:nvGrpSpPr>
          <p:cNvPr id="90" name="组合 89"/>
          <p:cNvGrpSpPr/>
          <p:nvPr/>
        </p:nvGrpSpPr>
        <p:grpSpPr>
          <a:xfrm rot="0">
            <a:off x="390525" y="9844405"/>
            <a:ext cx="1608455" cy="501650"/>
            <a:chOff x="2786" y="19630"/>
            <a:chExt cx="8146" cy="2330"/>
          </a:xfrm>
        </p:grpSpPr>
        <p:pic>
          <p:nvPicPr>
            <p:cNvPr id="92" name="图片 91" descr="0.5"/>
            <p:cNvPicPr/>
            <p:nvPr/>
          </p:nvPicPr>
          <p:blipFill>
            <a:blip r:embed="rId6"/>
            <a:srcRect r="-2647"/>
            <a:stretch>
              <a:fillRect/>
            </a:stretch>
          </p:blipFill>
          <p:spPr>
            <a:xfrm>
              <a:off x="5420" y="19631"/>
              <a:ext cx="3003" cy="2324"/>
            </a:xfrm>
            <a:prstGeom prst="rect">
              <a:avLst/>
            </a:prstGeom>
          </p:spPr>
        </p:pic>
        <p:pic>
          <p:nvPicPr>
            <p:cNvPr id="94" name="图片 93" descr="025"/>
            <p:cNvPicPr/>
            <p:nvPr/>
          </p:nvPicPr>
          <p:blipFill>
            <a:blip r:embed="rId7"/>
            <a:stretch>
              <a:fillRect/>
            </a:stretch>
          </p:blipFill>
          <p:spPr>
            <a:xfrm>
              <a:off x="8055" y="19631"/>
              <a:ext cx="2877" cy="2329"/>
            </a:xfrm>
            <a:prstGeom prst="rect">
              <a:avLst/>
            </a:prstGeom>
          </p:spPr>
        </p:pic>
        <p:pic>
          <p:nvPicPr>
            <p:cNvPr id="91" name="图片 90" descr="1"/>
            <p:cNvPicPr/>
            <p:nvPr/>
          </p:nvPicPr>
          <p:blipFill>
            <a:blip r:embed="rId8"/>
            <a:srcRect r="-5283"/>
            <a:stretch>
              <a:fillRect/>
            </a:stretch>
          </p:blipFill>
          <p:spPr>
            <a:xfrm>
              <a:off x="2786" y="19630"/>
              <a:ext cx="2814" cy="2326"/>
            </a:xfrm>
            <a:prstGeom prst="rect">
              <a:avLst/>
            </a:prstGeom>
          </p:spPr>
        </p:pic>
      </p:grpSp>
      <p:grpSp>
        <p:nvGrpSpPr>
          <p:cNvPr id="2" name="组合 1"/>
          <p:cNvGrpSpPr/>
          <p:nvPr/>
        </p:nvGrpSpPr>
        <p:grpSpPr>
          <a:xfrm>
            <a:off x="3312795" y="1567815"/>
            <a:ext cx="4086225" cy="9029065"/>
            <a:chOff x="310" y="3034"/>
            <a:chExt cx="3859" cy="14219"/>
          </a:xfrm>
        </p:grpSpPr>
        <p:sp>
          <p:nvSpPr>
            <p:cNvPr id="3" name="圆角矩形 2"/>
            <p:cNvSpPr/>
            <p:nvPr/>
          </p:nvSpPr>
          <p:spPr>
            <a:xfrm>
              <a:off x="323" y="3053"/>
              <a:ext cx="3833" cy="14200"/>
            </a:xfrm>
            <a:prstGeom prst="roundRect">
              <a:avLst>
                <a:gd name="adj" fmla="val 6701"/>
              </a:avLst>
            </a:prstGeom>
            <a:noFill/>
            <a:ln>
              <a:solidFill>
                <a:schemeClr val="bg1">
                  <a:lumMod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Rectangle 10"/>
            <p:cNvSpPr>
              <a:spLocks noChangeArrowheads="1"/>
            </p:cNvSpPr>
            <p:nvPr/>
          </p:nvSpPr>
          <p:spPr bwMode="auto">
            <a:xfrm>
              <a:off x="310" y="3034"/>
              <a:ext cx="3859" cy="354"/>
            </a:xfrm>
            <a:prstGeom prst="rect">
              <a:avLst/>
            </a:prstGeom>
            <a:solidFill>
              <a:schemeClr val="accent2"/>
            </a:solidFill>
            <a:ln w="12700">
              <a:noFill/>
              <a:miter lim="800000"/>
            </a:ln>
            <a:effectLst/>
          </p:spPr>
          <p:txBody>
            <a:bodyPr wrap="none" lIns="33741" tIns="0" rIns="33741" bIns="0" anchor="ctr" anchorCtr="0"/>
            <a:lstStyle>
              <a:defPPr>
                <a:defRPr kern="1200"/>
              </a:defPPr>
            </a:lstStyle>
            <a:p>
              <a:pPr algn="ctr" defTabSz="4702810">
                <a:defRPr/>
              </a:pPr>
              <a:r>
                <a:rPr lang="zh-CN" altLang="en-US" sz="1200" b="1">
                  <a:solidFill>
                    <a:srgbClr val="FFFFFF"/>
                  </a:solidFill>
                  <a:latin typeface="微软雅黑" panose="020B0503020204020204" charset="-122"/>
                  <a:ea typeface="微软雅黑" panose="020B0503020204020204" charset="-122"/>
                </a:rPr>
                <a:t>研究结果</a:t>
              </a:r>
              <a:endParaRPr lang="zh-CN" altLang="en-US" sz="1200" b="1">
                <a:solidFill>
                  <a:srgbClr val="FFFFFF"/>
                </a:solidFill>
                <a:latin typeface="微软雅黑" panose="020B0503020204020204" charset="-122"/>
                <a:ea typeface="微软雅黑" panose="020B0503020204020204" charset="-122"/>
              </a:endParaRPr>
            </a:p>
          </p:txBody>
        </p:sp>
      </p:grpSp>
      <p:sp>
        <p:nvSpPr>
          <p:cNvPr id="5" name="文本框 4"/>
          <p:cNvSpPr txBox="1"/>
          <p:nvPr/>
        </p:nvSpPr>
        <p:spPr>
          <a:xfrm>
            <a:off x="3307715" y="1808480"/>
            <a:ext cx="3967480" cy="275590"/>
          </a:xfrm>
          <a:prstGeom prst="rect">
            <a:avLst/>
          </a:prstGeom>
          <a:noFill/>
        </p:spPr>
        <p:txBody>
          <a:bodyPr wrap="square" rtlCol="0">
            <a:spAutoFit/>
          </a:bodyPr>
          <a:p>
            <a:r>
              <a:rPr lang="en-US" altLang="zh-CN" sz="1200" b="1">
                <a:latin typeface="Times New Roman" panose="02020603050405020304" charset="0"/>
                <a:cs typeface="Times New Roman" panose="02020603050405020304" charset="0"/>
              </a:rPr>
              <a:t>2. </a:t>
            </a:r>
            <a:r>
              <a:rPr lang="zh-CN" altLang="en-US" sz="1200" b="1">
                <a:latin typeface="微软雅黑" panose="020B0503020204020204" charset="-122"/>
                <a:ea typeface="微软雅黑" panose="020B0503020204020204" charset="-122"/>
                <a:cs typeface="Times New Roman" panose="02020603050405020304" charset="0"/>
              </a:rPr>
              <a:t>超声联合罗勒精油纳米乳对福氏志贺菌的抑杀效果</a:t>
            </a:r>
            <a:endParaRPr lang="zh-CN" altLang="en-US" sz="1200" b="1">
              <a:latin typeface="微软雅黑" panose="020B0503020204020204" charset="-122"/>
              <a:ea typeface="微软雅黑" panose="020B0503020204020204" charset="-122"/>
              <a:cs typeface="Times New Roman" panose="02020603050405020304" charset="0"/>
            </a:endParaRPr>
          </a:p>
        </p:txBody>
      </p:sp>
      <p:sp>
        <p:nvSpPr>
          <p:cNvPr id="9" name="文本框 8"/>
          <p:cNvSpPr txBox="1"/>
          <p:nvPr/>
        </p:nvSpPr>
        <p:spPr>
          <a:xfrm>
            <a:off x="3540760" y="2037715"/>
            <a:ext cx="3455035" cy="229870"/>
          </a:xfrm>
          <a:prstGeom prst="rect">
            <a:avLst/>
          </a:prstGeom>
          <a:noFill/>
        </p:spPr>
        <p:txBody>
          <a:bodyPr wrap="square" rtlCol="0">
            <a:spAutoFit/>
          </a:bodyPr>
          <a:p>
            <a:r>
              <a:rPr lang="zh-CN" altLang="en-US" sz="900">
                <a:latin typeface="Times New Roman" panose="02020603050405020304" charset="0"/>
                <a:ea typeface="微软雅黑" panose="020B0503020204020204" charset="-122"/>
                <a:cs typeface="Times New Roman" panose="02020603050405020304" charset="0"/>
              </a:rPr>
              <a:t>表</a:t>
            </a:r>
            <a:r>
              <a:rPr lang="en-US" altLang="zh-CN" sz="900">
                <a:latin typeface="Times New Roman" panose="02020603050405020304" charset="0"/>
                <a:ea typeface="微软雅黑" panose="020B0503020204020204" charset="-122"/>
                <a:cs typeface="Times New Roman" panose="02020603050405020304" charset="0"/>
              </a:rPr>
              <a:t>1</a:t>
            </a:r>
            <a:r>
              <a:rPr lang="zh-CN" altLang="en-US" sz="900">
                <a:latin typeface="Times New Roman" panose="02020603050405020304" charset="0"/>
                <a:ea typeface="微软雅黑" panose="020B0503020204020204" charset="-122"/>
                <a:cs typeface="Times New Roman" panose="02020603050405020304" charset="0"/>
              </a:rPr>
              <a:t> 超声联合</a:t>
            </a:r>
            <a:r>
              <a:rPr lang="en-US" altLang="zh-CN" sz="900">
                <a:latin typeface="Times New Roman" panose="02020603050405020304" charset="0"/>
                <a:ea typeface="微软雅黑" panose="020B0503020204020204" charset="-122"/>
                <a:cs typeface="Times New Roman" panose="02020603050405020304" charset="0"/>
              </a:rPr>
              <a:t>0.3 mg/mL</a:t>
            </a:r>
            <a:r>
              <a:rPr lang="zh-CN" altLang="en-US" sz="900">
                <a:latin typeface="Times New Roman" panose="02020603050405020304" charset="0"/>
                <a:ea typeface="微软雅黑" panose="020B0503020204020204" charset="-122"/>
                <a:cs typeface="Times New Roman" panose="02020603050405020304" charset="0"/>
              </a:rPr>
              <a:t>罗勒精油纳米乳对福氏志贺菌的抑杀效果</a:t>
            </a:r>
            <a:endParaRPr lang="zh-CN" altLang="en-US" sz="900">
              <a:latin typeface="Times New Roman" panose="02020603050405020304" charset="0"/>
              <a:ea typeface="微软雅黑" panose="020B0503020204020204" charset="-122"/>
              <a:cs typeface="Times New Roman" panose="02020603050405020304" charset="0"/>
            </a:endParaRPr>
          </a:p>
        </p:txBody>
      </p:sp>
      <p:sp>
        <p:nvSpPr>
          <p:cNvPr id="11" name="文本框 10"/>
          <p:cNvSpPr txBox="1"/>
          <p:nvPr/>
        </p:nvSpPr>
        <p:spPr>
          <a:xfrm>
            <a:off x="3562985" y="3204210"/>
            <a:ext cx="3481705" cy="229870"/>
          </a:xfrm>
          <a:prstGeom prst="rect">
            <a:avLst/>
          </a:prstGeom>
          <a:noFill/>
        </p:spPr>
        <p:txBody>
          <a:bodyPr wrap="square" rtlCol="0">
            <a:spAutoFit/>
          </a:bodyPr>
          <a:p>
            <a:r>
              <a:rPr lang="zh-CN" altLang="en-US" sz="900">
                <a:latin typeface="Times New Roman" panose="02020603050405020304" charset="0"/>
                <a:ea typeface="微软雅黑" panose="020B0503020204020204" charset="-122"/>
                <a:cs typeface="Times New Roman" panose="02020603050405020304" charset="0"/>
              </a:rPr>
              <a:t>表</a:t>
            </a:r>
            <a:r>
              <a:rPr lang="en-US" altLang="zh-CN" sz="900">
                <a:latin typeface="Times New Roman" panose="02020603050405020304" charset="0"/>
                <a:ea typeface="微软雅黑" panose="020B0503020204020204" charset="-122"/>
                <a:cs typeface="Times New Roman" panose="02020603050405020304" charset="0"/>
              </a:rPr>
              <a:t>2</a:t>
            </a:r>
            <a:r>
              <a:rPr lang="zh-CN" altLang="en-US" sz="900">
                <a:latin typeface="Times New Roman" panose="02020603050405020304" charset="0"/>
                <a:ea typeface="微软雅黑" panose="020B0503020204020204" charset="-122"/>
                <a:cs typeface="Times New Roman" panose="02020603050405020304" charset="0"/>
              </a:rPr>
              <a:t> 超声联合</a:t>
            </a:r>
            <a:r>
              <a:rPr lang="en-US" altLang="zh-CN" sz="900">
                <a:latin typeface="Times New Roman" panose="02020603050405020304" charset="0"/>
                <a:ea typeface="微软雅黑" panose="020B0503020204020204" charset="-122"/>
                <a:cs typeface="Times New Roman" panose="02020603050405020304" charset="0"/>
              </a:rPr>
              <a:t>0.4 mg/mL</a:t>
            </a:r>
            <a:r>
              <a:rPr lang="zh-CN" altLang="en-US" sz="900">
                <a:latin typeface="Times New Roman" panose="02020603050405020304" charset="0"/>
                <a:ea typeface="微软雅黑" panose="020B0503020204020204" charset="-122"/>
                <a:cs typeface="Times New Roman" panose="02020603050405020304" charset="0"/>
              </a:rPr>
              <a:t>罗勒精油纳米乳对福氏志贺菌的抑杀效果</a:t>
            </a:r>
            <a:endParaRPr lang="zh-CN" altLang="en-US" sz="900">
              <a:latin typeface="Times New Roman" panose="02020603050405020304" charset="0"/>
              <a:ea typeface="微软雅黑" panose="020B0503020204020204" charset="-122"/>
              <a:cs typeface="Times New Roman" panose="02020603050405020304" charset="0"/>
            </a:endParaRPr>
          </a:p>
        </p:txBody>
      </p:sp>
      <p:sp>
        <p:nvSpPr>
          <p:cNvPr id="12" name="文本框 11"/>
          <p:cNvSpPr txBox="1"/>
          <p:nvPr/>
        </p:nvSpPr>
        <p:spPr>
          <a:xfrm>
            <a:off x="3328670" y="8399145"/>
            <a:ext cx="4018915" cy="460375"/>
          </a:xfrm>
          <a:prstGeom prst="rect">
            <a:avLst/>
          </a:prstGeom>
          <a:noFill/>
        </p:spPr>
        <p:txBody>
          <a:bodyPr wrap="square" rtlCol="0">
            <a:spAutoFit/>
          </a:bodyPr>
          <a:p>
            <a:r>
              <a:rPr lang="en-US" altLang="zh-CN" sz="1200" b="1">
                <a:latin typeface="Times New Roman" panose="02020603050405020304" charset="0"/>
                <a:cs typeface="Times New Roman" panose="02020603050405020304" charset="0"/>
              </a:rPr>
              <a:t>5. </a:t>
            </a:r>
            <a:r>
              <a:rPr lang="zh-CN" altLang="en-US" sz="1200" b="1">
                <a:latin typeface="微软雅黑" panose="020B0503020204020204" charset="-122"/>
                <a:ea typeface="微软雅黑" panose="020B0503020204020204" charset="-122"/>
                <a:cs typeface="Times New Roman" panose="02020603050405020304" charset="0"/>
              </a:rPr>
              <a:t>超声联合罗勒精油纳米乳对福氏志贺菌细胞膜完整性的影响</a:t>
            </a:r>
            <a:endParaRPr lang="zh-CN" altLang="en-US" sz="1200" b="1">
              <a:latin typeface="微软雅黑" panose="020B0503020204020204" charset="-122"/>
              <a:ea typeface="微软雅黑" panose="020B0503020204020204" charset="-122"/>
              <a:cs typeface="Times New Roman" panose="02020603050405020304" charset="0"/>
            </a:endParaRPr>
          </a:p>
        </p:txBody>
      </p:sp>
      <p:sp>
        <p:nvSpPr>
          <p:cNvPr id="7" name="圆角矩形 6"/>
          <p:cNvSpPr/>
          <p:nvPr/>
        </p:nvSpPr>
        <p:spPr>
          <a:xfrm>
            <a:off x="7489190" y="1567815"/>
            <a:ext cx="3131820" cy="5047615"/>
          </a:xfrm>
          <a:prstGeom prst="roundRect">
            <a:avLst>
              <a:gd name="adj" fmla="val 9460"/>
            </a:avLst>
          </a:prstGeom>
          <a:noFill/>
          <a:ln>
            <a:solidFill>
              <a:schemeClr val="bg1">
                <a:lumMod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圆角矩形 14"/>
          <p:cNvSpPr/>
          <p:nvPr/>
        </p:nvSpPr>
        <p:spPr>
          <a:xfrm>
            <a:off x="7487920" y="10050145"/>
            <a:ext cx="3120390" cy="546735"/>
          </a:xfrm>
          <a:prstGeom prst="roundRect">
            <a:avLst>
              <a:gd name="adj" fmla="val 23344"/>
            </a:avLst>
          </a:prstGeom>
          <a:noFill/>
          <a:ln>
            <a:solidFill>
              <a:schemeClr val="bg1">
                <a:lumMod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3328670" y="6657340"/>
            <a:ext cx="3942715" cy="275590"/>
          </a:xfrm>
          <a:prstGeom prst="rect">
            <a:avLst/>
          </a:prstGeom>
          <a:noFill/>
        </p:spPr>
        <p:txBody>
          <a:bodyPr wrap="square" rtlCol="0">
            <a:spAutoFit/>
          </a:bodyPr>
          <a:p>
            <a:r>
              <a:rPr lang="en-US" altLang="zh-CN" sz="1200" b="1">
                <a:latin typeface="Times New Roman" panose="02020603050405020304" charset="0"/>
                <a:cs typeface="Times New Roman" panose="02020603050405020304" charset="0"/>
              </a:rPr>
              <a:t>4. </a:t>
            </a:r>
            <a:r>
              <a:rPr lang="zh-CN" altLang="en-US" sz="1200" b="1">
                <a:latin typeface="Times New Roman" panose="02020603050405020304" charset="0"/>
                <a:ea typeface="微软雅黑" panose="020B0503020204020204" charset="-122"/>
                <a:cs typeface="Times New Roman" panose="02020603050405020304" charset="0"/>
                <a:sym typeface="+mn-ea"/>
              </a:rPr>
              <a:t>超声联合罗勒精油纳米乳对</a:t>
            </a:r>
            <a:r>
              <a:rPr lang="zh-CN" altLang="en-US" sz="1200" b="1">
                <a:latin typeface="微软雅黑" panose="020B0503020204020204" charset="-122"/>
                <a:ea typeface="微软雅黑" panose="020B0503020204020204" charset="-122"/>
                <a:cs typeface="Times New Roman" panose="02020603050405020304" charset="0"/>
              </a:rPr>
              <a:t>核酸</a:t>
            </a:r>
            <a:r>
              <a:rPr lang="zh-CN" altLang="en-US" sz="1200" b="1">
                <a:latin typeface="Times New Roman" panose="02020603050405020304" charset="0"/>
                <a:ea typeface="微软雅黑" panose="020B0503020204020204" charset="-122"/>
                <a:cs typeface="Times New Roman" panose="02020603050405020304" charset="0"/>
              </a:rPr>
              <a:t>蛋白释放量的影响</a:t>
            </a:r>
            <a:endParaRPr lang="zh-CN" altLang="en-US" sz="1200" b="1">
              <a:latin typeface="Times New Roman" panose="02020603050405020304" charset="0"/>
              <a:ea typeface="微软雅黑" panose="020B0503020204020204" charset="-122"/>
              <a:cs typeface="Times New Roman" panose="02020603050405020304" charset="0"/>
            </a:endParaRPr>
          </a:p>
        </p:txBody>
      </p:sp>
      <p:sp>
        <p:nvSpPr>
          <p:cNvPr id="20" name="文本框 19"/>
          <p:cNvSpPr txBox="1"/>
          <p:nvPr/>
        </p:nvSpPr>
        <p:spPr>
          <a:xfrm>
            <a:off x="225425" y="8251190"/>
            <a:ext cx="2957830" cy="398780"/>
          </a:xfrm>
          <a:prstGeom prst="rect">
            <a:avLst/>
          </a:prstGeom>
          <a:noFill/>
        </p:spPr>
        <p:txBody>
          <a:bodyPr wrap="square" rtlCol="0">
            <a:spAutoFit/>
          </a:bodyPr>
          <a:p>
            <a:r>
              <a:rPr lang="en-US" altLang="zh-CN" sz="1000">
                <a:latin typeface="Times New Roman" panose="02020603050405020304" charset="0"/>
                <a:ea typeface="微软雅黑" panose="020B0503020204020204" charset="-122"/>
                <a:cs typeface="Times New Roman" panose="02020603050405020304" charset="0"/>
              </a:rPr>
              <a:t>3</a:t>
            </a:r>
            <a:r>
              <a:rPr lang="en-US" altLang="zh-CN" sz="1000">
                <a:latin typeface="微软雅黑" panose="020B0503020204020204" charset="-122"/>
                <a:ea typeface="微软雅黑" panose="020B0503020204020204" charset="-122"/>
                <a:cs typeface="微软雅黑" panose="020B0503020204020204" charset="-122"/>
              </a:rPr>
              <a:t>. </a:t>
            </a:r>
            <a:r>
              <a:rPr lang="zh-CN" altLang="en-US" sz="1000">
                <a:latin typeface="微软雅黑" panose="020B0503020204020204" charset="-122"/>
                <a:ea typeface="微软雅黑" panose="020B0503020204020204" charset="-122"/>
                <a:cs typeface="微软雅黑" panose="020B0503020204020204" charset="-122"/>
              </a:rPr>
              <a:t>探究对被污染甘蓝叶片上福氏志贺菌的</a:t>
            </a:r>
            <a:r>
              <a:rPr lang="zh-CN" altLang="en-US" sz="1000" b="1">
                <a:latin typeface="微软雅黑" panose="020B0503020204020204" charset="-122"/>
                <a:ea typeface="微软雅黑" panose="020B0503020204020204" charset="-122"/>
                <a:cs typeface="微软雅黑" panose="020B0503020204020204" charset="-122"/>
              </a:rPr>
              <a:t>清洗作用</a:t>
            </a:r>
            <a:r>
              <a:rPr lang="zh-CN" altLang="en-US" sz="1000">
                <a:latin typeface="微软雅黑" panose="020B0503020204020204" charset="-122"/>
                <a:ea typeface="微软雅黑" panose="020B0503020204020204" charset="-122"/>
                <a:cs typeface="微软雅黑" panose="020B0503020204020204" charset="-122"/>
              </a:rPr>
              <a:t>以及贮存期间</a:t>
            </a:r>
            <a:r>
              <a:rPr lang="zh-CN" altLang="en-US" sz="1000" b="1">
                <a:latin typeface="微软雅黑" panose="020B0503020204020204" charset="-122"/>
                <a:ea typeface="微软雅黑" panose="020B0503020204020204" charset="-122"/>
                <a:cs typeface="微软雅黑" panose="020B0503020204020204" charset="-122"/>
              </a:rPr>
              <a:t>品质变化</a:t>
            </a:r>
            <a:endParaRPr lang="zh-CN" altLang="en-US" sz="1000" b="1">
              <a:latin typeface="微软雅黑" panose="020B0503020204020204" charset="-122"/>
              <a:ea typeface="微软雅黑" panose="020B0503020204020204" charset="-122"/>
              <a:cs typeface="微软雅黑" panose="020B0503020204020204" charset="-122"/>
            </a:endParaRPr>
          </a:p>
        </p:txBody>
      </p:sp>
      <p:sp>
        <p:nvSpPr>
          <p:cNvPr id="25" name="文本框 24"/>
          <p:cNvSpPr txBox="1"/>
          <p:nvPr/>
        </p:nvSpPr>
        <p:spPr>
          <a:xfrm>
            <a:off x="3315335" y="4607560"/>
            <a:ext cx="4022725" cy="460375"/>
          </a:xfrm>
          <a:prstGeom prst="rect">
            <a:avLst/>
          </a:prstGeom>
          <a:noFill/>
        </p:spPr>
        <p:txBody>
          <a:bodyPr wrap="square" rtlCol="0">
            <a:spAutoFit/>
          </a:bodyPr>
          <a:p>
            <a:r>
              <a:rPr lang="en-US" altLang="zh-CN" sz="1200" b="1">
                <a:latin typeface="Times New Roman" panose="02020603050405020304" charset="0"/>
                <a:cs typeface="Times New Roman" panose="02020603050405020304" charset="0"/>
              </a:rPr>
              <a:t>3</a:t>
            </a:r>
            <a:r>
              <a:rPr lang="en-US" altLang="zh-CN" sz="1200" b="1">
                <a:latin typeface="Times New Roman" panose="02020603050405020304" charset="0"/>
                <a:ea typeface="微软雅黑" panose="020B0503020204020204" charset="-122"/>
                <a:cs typeface="Times New Roman" panose="02020603050405020304" charset="0"/>
              </a:rPr>
              <a:t>. </a:t>
            </a:r>
            <a:r>
              <a:rPr lang="zh-CN" altLang="en-US" sz="1200" b="1">
                <a:latin typeface="Times New Roman" panose="02020603050405020304" charset="0"/>
                <a:ea typeface="微软雅黑" panose="020B0503020204020204" charset="-122"/>
                <a:cs typeface="Times New Roman" panose="02020603050405020304" charset="0"/>
              </a:rPr>
              <a:t>超声联合罗勒精油纳米乳对胞内活性氧水平（</a:t>
            </a:r>
            <a:r>
              <a:rPr lang="en-US" altLang="zh-CN" sz="1200" b="1">
                <a:latin typeface="Times New Roman" panose="02020603050405020304" charset="0"/>
                <a:ea typeface="微软雅黑" panose="020B0503020204020204" charset="-122"/>
                <a:cs typeface="Times New Roman" panose="02020603050405020304" charset="0"/>
              </a:rPr>
              <a:t>ROS</a:t>
            </a:r>
            <a:r>
              <a:rPr lang="zh-CN" altLang="en-US" sz="1200" b="1">
                <a:latin typeface="Times New Roman" panose="02020603050405020304" charset="0"/>
                <a:ea typeface="微软雅黑" panose="020B0503020204020204" charset="-122"/>
                <a:cs typeface="Times New Roman" panose="02020603050405020304" charset="0"/>
              </a:rPr>
              <a:t>）和</a:t>
            </a:r>
            <a:r>
              <a:rPr lang="zh-CN" altLang="en-US" sz="1200" b="1">
                <a:latin typeface="Times New Roman" panose="02020603050405020304" charset="0"/>
                <a:ea typeface="微软雅黑" panose="020B0503020204020204" charset="-122"/>
                <a:cs typeface="Times New Roman" panose="02020603050405020304" charset="0"/>
                <a:sym typeface="+mn-ea"/>
              </a:rPr>
              <a:t>丙二醛（</a:t>
            </a:r>
            <a:r>
              <a:rPr lang="en-US" altLang="zh-CN" sz="1200" b="1">
                <a:latin typeface="Times New Roman" panose="02020603050405020304" charset="0"/>
                <a:ea typeface="微软雅黑" panose="020B0503020204020204" charset="-122"/>
                <a:cs typeface="Times New Roman" panose="02020603050405020304" charset="0"/>
                <a:sym typeface="+mn-ea"/>
              </a:rPr>
              <a:t>MDA</a:t>
            </a:r>
            <a:r>
              <a:rPr lang="zh-CN" altLang="en-US" sz="1200" b="1">
                <a:latin typeface="Times New Roman" panose="02020603050405020304" charset="0"/>
                <a:ea typeface="微软雅黑" panose="020B0503020204020204" charset="-122"/>
                <a:cs typeface="Times New Roman" panose="02020603050405020304" charset="0"/>
                <a:sym typeface="+mn-ea"/>
              </a:rPr>
              <a:t>）含量</a:t>
            </a:r>
            <a:r>
              <a:rPr lang="zh-CN" altLang="en-US" sz="1200" b="1">
                <a:latin typeface="Times New Roman" panose="02020603050405020304" charset="0"/>
                <a:ea typeface="微软雅黑" panose="020B0503020204020204" charset="-122"/>
                <a:cs typeface="Times New Roman" panose="02020603050405020304" charset="0"/>
              </a:rPr>
              <a:t>的影响</a:t>
            </a:r>
            <a:endParaRPr lang="zh-CN" altLang="en-US" sz="1200" b="1">
              <a:latin typeface="Times New Roman" panose="02020603050405020304" charset="0"/>
              <a:ea typeface="微软雅黑" panose="020B0503020204020204" charset="-122"/>
              <a:cs typeface="Times New Roman" panose="02020603050405020304" charset="0"/>
            </a:endParaRPr>
          </a:p>
        </p:txBody>
      </p:sp>
      <p:sp>
        <p:nvSpPr>
          <p:cNvPr id="28" name="文本框 27"/>
          <p:cNvSpPr txBox="1"/>
          <p:nvPr/>
        </p:nvSpPr>
        <p:spPr>
          <a:xfrm>
            <a:off x="3315335" y="6459220"/>
            <a:ext cx="4100830" cy="229870"/>
          </a:xfrm>
          <a:prstGeom prst="rect">
            <a:avLst/>
          </a:prstGeom>
          <a:noFill/>
        </p:spPr>
        <p:txBody>
          <a:bodyPr wrap="square" rtlCol="0">
            <a:spAutoFit/>
          </a:bodyPr>
          <a:p>
            <a:r>
              <a:rPr lang="zh-CN" altLang="en-US" sz="900">
                <a:latin typeface="Times New Roman" panose="02020603050405020304" charset="0"/>
                <a:ea typeface="微软雅黑" panose="020B0503020204020204" charset="-122"/>
                <a:cs typeface="Times New Roman" panose="02020603050405020304" charset="0"/>
              </a:rPr>
              <a:t>图</a:t>
            </a:r>
            <a:r>
              <a:rPr lang="en-US" altLang="zh-CN" sz="900">
                <a:latin typeface="Times New Roman" panose="02020603050405020304" charset="0"/>
                <a:ea typeface="微软雅黑" panose="020B0503020204020204" charset="-122"/>
                <a:cs typeface="Times New Roman" panose="02020603050405020304" charset="0"/>
              </a:rPr>
              <a:t>2. </a:t>
            </a:r>
            <a:r>
              <a:rPr lang="zh-CN" altLang="en-US" sz="900">
                <a:latin typeface="Times New Roman" panose="02020603050405020304" charset="0"/>
                <a:ea typeface="微软雅黑" panose="020B0503020204020204" charset="-122"/>
                <a:cs typeface="Times New Roman" panose="02020603050405020304" charset="0"/>
              </a:rPr>
              <a:t>超声联合罗勒精油纳米乳对胞内ROS水平（</a:t>
            </a:r>
            <a:r>
              <a:rPr lang="en-US" altLang="zh-CN" sz="900">
                <a:latin typeface="Times New Roman" panose="02020603050405020304" charset="0"/>
                <a:ea typeface="微软雅黑" panose="020B0503020204020204" charset="-122"/>
                <a:cs typeface="Times New Roman" panose="02020603050405020304" charset="0"/>
              </a:rPr>
              <a:t>A</a:t>
            </a:r>
            <a:r>
              <a:rPr lang="zh-CN" altLang="en-US" sz="900">
                <a:latin typeface="Times New Roman" panose="02020603050405020304" charset="0"/>
                <a:ea typeface="微软雅黑" panose="020B0503020204020204" charset="-122"/>
                <a:cs typeface="Times New Roman" panose="02020603050405020304" charset="0"/>
              </a:rPr>
              <a:t>）和</a:t>
            </a:r>
            <a:r>
              <a:rPr lang="en-US" altLang="zh-CN" sz="900">
                <a:latin typeface="Times New Roman" panose="02020603050405020304" charset="0"/>
                <a:ea typeface="微软雅黑" panose="020B0503020204020204" charset="-122"/>
                <a:cs typeface="Times New Roman" panose="02020603050405020304" charset="0"/>
              </a:rPr>
              <a:t>MDA</a:t>
            </a:r>
            <a:r>
              <a:rPr lang="zh-CN" altLang="en-US" sz="900">
                <a:latin typeface="Times New Roman" panose="02020603050405020304" charset="0"/>
                <a:ea typeface="微软雅黑" panose="020B0503020204020204" charset="-122"/>
                <a:cs typeface="Times New Roman" panose="02020603050405020304" charset="0"/>
              </a:rPr>
              <a:t>含量（</a:t>
            </a:r>
            <a:r>
              <a:rPr lang="en-US" altLang="zh-CN" sz="900">
                <a:latin typeface="Times New Roman" panose="02020603050405020304" charset="0"/>
                <a:ea typeface="微软雅黑" panose="020B0503020204020204" charset="-122"/>
                <a:cs typeface="Times New Roman" panose="02020603050405020304" charset="0"/>
              </a:rPr>
              <a:t>B</a:t>
            </a:r>
            <a:r>
              <a:rPr lang="zh-CN" altLang="en-US" sz="900">
                <a:latin typeface="Times New Roman" panose="02020603050405020304" charset="0"/>
                <a:ea typeface="微软雅黑" panose="020B0503020204020204" charset="-122"/>
                <a:cs typeface="Times New Roman" panose="02020603050405020304" charset="0"/>
              </a:rPr>
              <a:t>）的影响</a:t>
            </a:r>
            <a:endParaRPr lang="zh-CN" altLang="en-US" sz="900">
              <a:latin typeface="Times New Roman" panose="02020603050405020304" charset="0"/>
              <a:ea typeface="微软雅黑" panose="020B0503020204020204" charset="-122"/>
              <a:cs typeface="Times New Roman" panose="02020603050405020304" charset="0"/>
            </a:endParaRPr>
          </a:p>
        </p:txBody>
      </p:sp>
      <p:sp>
        <p:nvSpPr>
          <p:cNvPr id="31" name="文本框 30"/>
          <p:cNvSpPr txBox="1"/>
          <p:nvPr/>
        </p:nvSpPr>
        <p:spPr>
          <a:xfrm>
            <a:off x="3886200" y="8224520"/>
            <a:ext cx="2932430" cy="229870"/>
          </a:xfrm>
          <a:prstGeom prst="rect">
            <a:avLst/>
          </a:prstGeom>
          <a:noFill/>
        </p:spPr>
        <p:txBody>
          <a:bodyPr wrap="square" rtlCol="0">
            <a:spAutoFit/>
          </a:bodyPr>
          <a:p>
            <a:r>
              <a:rPr lang="zh-CN" altLang="en-US" sz="900">
                <a:latin typeface="Times New Roman" panose="02020603050405020304" charset="0"/>
                <a:ea typeface="微软雅黑" panose="020B0503020204020204" charset="-122"/>
                <a:cs typeface="Times New Roman" panose="02020603050405020304" charset="0"/>
              </a:rPr>
              <a:t>图</a:t>
            </a:r>
            <a:r>
              <a:rPr lang="en-US" altLang="zh-CN" sz="900">
                <a:latin typeface="Times New Roman" panose="02020603050405020304" charset="0"/>
                <a:ea typeface="微软雅黑" panose="020B0503020204020204" charset="-122"/>
                <a:cs typeface="Times New Roman" panose="02020603050405020304" charset="0"/>
              </a:rPr>
              <a:t>3</a:t>
            </a:r>
            <a:r>
              <a:rPr lang="en-US" altLang="zh-CN" sz="900">
                <a:latin typeface="Times New Roman" panose="02020603050405020304" charset="0"/>
                <a:ea typeface="微软雅黑" panose="020B0503020204020204" charset="-122"/>
                <a:cs typeface="Times New Roman" panose="02020603050405020304" charset="0"/>
              </a:rPr>
              <a:t>. </a:t>
            </a:r>
            <a:r>
              <a:rPr lang="zh-CN" altLang="en-US" sz="900">
                <a:latin typeface="Times New Roman" panose="02020603050405020304" charset="0"/>
                <a:ea typeface="微软雅黑" panose="020B0503020204020204" charset="-122"/>
                <a:cs typeface="Times New Roman" panose="02020603050405020304" charset="0"/>
              </a:rPr>
              <a:t>超声联合罗勒精油纳米乳对核酸蛋白释放量的影响</a:t>
            </a:r>
            <a:endParaRPr lang="zh-CN" altLang="en-US" sz="900">
              <a:latin typeface="Times New Roman" panose="02020603050405020304" charset="0"/>
              <a:ea typeface="微软雅黑" panose="020B0503020204020204" charset="-122"/>
              <a:cs typeface="Times New Roman" panose="02020603050405020304" charset="0"/>
            </a:endParaRPr>
          </a:p>
        </p:txBody>
      </p:sp>
      <p:pic>
        <p:nvPicPr>
          <p:cNvPr id="13" name="图片 12"/>
          <p:cNvPicPr>
            <a:picLocks noChangeAspect="1"/>
          </p:cNvPicPr>
          <p:nvPr>
            <p:custDataLst>
              <p:tags r:id="rId9"/>
            </p:custDataLst>
          </p:nvPr>
        </p:nvPicPr>
        <p:blipFill>
          <a:blip r:embed="rId10"/>
          <a:srcRect r="83189"/>
          <a:stretch>
            <a:fillRect/>
          </a:stretch>
        </p:blipFill>
        <p:spPr>
          <a:xfrm>
            <a:off x="9869170" y="323215"/>
            <a:ext cx="886108" cy="864000"/>
          </a:xfrm>
          <a:prstGeom prst="rect">
            <a:avLst/>
          </a:prstGeom>
        </p:spPr>
      </p:pic>
      <p:pic>
        <p:nvPicPr>
          <p:cNvPr id="101" name="图片 100"/>
          <p:cNvPicPr/>
          <p:nvPr/>
        </p:nvPicPr>
        <p:blipFill>
          <a:blip r:embed="rId11"/>
          <a:stretch>
            <a:fillRect/>
          </a:stretch>
        </p:blipFill>
        <p:spPr>
          <a:xfrm>
            <a:off x="2245995" y="8651558"/>
            <a:ext cx="401320" cy="449580"/>
          </a:xfrm>
          <a:prstGeom prst="rect">
            <a:avLst/>
          </a:prstGeom>
          <a:noFill/>
          <a:ln w="9525">
            <a:noFill/>
          </a:ln>
        </p:spPr>
      </p:pic>
      <p:pic>
        <p:nvPicPr>
          <p:cNvPr id="102" name="图片 101"/>
          <p:cNvPicPr/>
          <p:nvPr/>
        </p:nvPicPr>
        <p:blipFill>
          <a:blip r:embed="rId12"/>
          <a:srcRect l="13809" t="-129" r="10751" b="3034"/>
          <a:stretch>
            <a:fillRect/>
          </a:stretch>
        </p:blipFill>
        <p:spPr>
          <a:xfrm>
            <a:off x="1229360" y="8665210"/>
            <a:ext cx="405765" cy="422275"/>
          </a:xfrm>
          <a:prstGeom prst="ellipse">
            <a:avLst/>
          </a:prstGeom>
          <a:noFill/>
          <a:ln w="9525">
            <a:noFill/>
          </a:ln>
        </p:spPr>
      </p:pic>
      <p:pic>
        <p:nvPicPr>
          <p:cNvPr id="43" name="图片 42"/>
          <p:cNvPicPr>
            <a:picLocks noChangeAspect="1"/>
          </p:cNvPicPr>
          <p:nvPr/>
        </p:nvPicPr>
        <p:blipFill>
          <a:blip r:embed="rId13"/>
          <a:stretch>
            <a:fillRect/>
          </a:stretch>
        </p:blipFill>
        <p:spPr>
          <a:xfrm rot="11263894">
            <a:off x="1314450" y="8724900"/>
            <a:ext cx="179070" cy="147955"/>
          </a:xfrm>
          <a:prstGeom prst="rect">
            <a:avLst/>
          </a:prstGeom>
        </p:spPr>
      </p:pic>
      <p:pic>
        <p:nvPicPr>
          <p:cNvPr id="33" name="图片 32"/>
          <p:cNvPicPr>
            <a:picLocks noChangeAspect="1"/>
          </p:cNvPicPr>
          <p:nvPr/>
        </p:nvPicPr>
        <p:blipFill>
          <a:blip r:embed="rId13"/>
          <a:stretch>
            <a:fillRect/>
          </a:stretch>
        </p:blipFill>
        <p:spPr>
          <a:xfrm rot="11743894">
            <a:off x="1212850" y="8709660"/>
            <a:ext cx="250190" cy="206375"/>
          </a:xfrm>
          <a:prstGeom prst="rect">
            <a:avLst/>
          </a:prstGeom>
        </p:spPr>
      </p:pic>
      <p:pic>
        <p:nvPicPr>
          <p:cNvPr id="34" name="图片 33"/>
          <p:cNvPicPr>
            <a:picLocks noChangeAspect="1"/>
          </p:cNvPicPr>
          <p:nvPr/>
        </p:nvPicPr>
        <p:blipFill>
          <a:blip r:embed="rId13"/>
          <a:stretch>
            <a:fillRect/>
          </a:stretch>
        </p:blipFill>
        <p:spPr>
          <a:xfrm rot="11623894">
            <a:off x="1093470" y="8649335"/>
            <a:ext cx="361315" cy="298450"/>
          </a:xfrm>
          <a:prstGeom prst="rect">
            <a:avLst/>
          </a:prstGeom>
        </p:spPr>
      </p:pic>
      <p:grpSp>
        <p:nvGrpSpPr>
          <p:cNvPr id="63" name="组合 62"/>
          <p:cNvGrpSpPr/>
          <p:nvPr/>
        </p:nvGrpSpPr>
        <p:grpSpPr>
          <a:xfrm>
            <a:off x="442595" y="8583295"/>
            <a:ext cx="652780" cy="586105"/>
            <a:chOff x="389" y="14866"/>
            <a:chExt cx="2001" cy="1756"/>
          </a:xfrm>
        </p:grpSpPr>
        <p:grpSp>
          <p:nvGrpSpPr>
            <p:cNvPr id="38" name="组合 37"/>
            <p:cNvGrpSpPr/>
            <p:nvPr/>
          </p:nvGrpSpPr>
          <p:grpSpPr>
            <a:xfrm rot="0">
              <a:off x="389" y="14866"/>
              <a:ext cx="1757" cy="1757"/>
              <a:chOff x="1372" y="11117"/>
              <a:chExt cx="1757" cy="1757"/>
            </a:xfrm>
          </p:grpSpPr>
          <p:sp>
            <p:nvSpPr>
              <p:cNvPr id="39" name="弧形 38"/>
              <p:cNvSpPr/>
              <p:nvPr/>
            </p:nvSpPr>
            <p:spPr>
              <a:xfrm rot="2760000">
                <a:off x="1502" y="11315"/>
                <a:ext cx="1360" cy="1361"/>
              </a:xfrm>
              <a:prstGeom prst="arc">
                <a:avLst/>
              </a:prstGeom>
              <a:ln w="76200" cap="rnd" cmpd="sng">
                <a:solidFill>
                  <a:srgbClr val="B85030"/>
                </a:solidFill>
                <a:prstDash val="solid"/>
              </a:ln>
              <a:effectLst>
                <a:softEdge rad="12700"/>
              </a:effec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40" name="弧形 39"/>
              <p:cNvSpPr/>
              <p:nvPr/>
            </p:nvSpPr>
            <p:spPr>
              <a:xfrm rot="2760000">
                <a:off x="1712" y="11691"/>
                <a:ext cx="607" cy="609"/>
              </a:xfrm>
              <a:prstGeom prst="arc">
                <a:avLst/>
              </a:prstGeom>
              <a:ln w="76200" cap="rnd" cmpd="sng">
                <a:solidFill>
                  <a:schemeClr val="accent1">
                    <a:lumMod val="75000"/>
                  </a:schemeClr>
                </a:solidFill>
                <a:prstDash val="solid"/>
              </a:ln>
              <a:effectLst>
                <a:softEdge rad="12700"/>
              </a:effec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41" name="弧形 40"/>
              <p:cNvSpPr/>
              <p:nvPr/>
            </p:nvSpPr>
            <p:spPr>
              <a:xfrm rot="2760000">
                <a:off x="1571" y="11485"/>
                <a:ext cx="1020" cy="1022"/>
              </a:xfrm>
              <a:prstGeom prst="arc">
                <a:avLst/>
              </a:prstGeom>
              <a:ln w="76200" cap="rnd" cmpd="sng">
                <a:solidFill>
                  <a:schemeClr val="accent2">
                    <a:lumMod val="75000"/>
                  </a:schemeClr>
                </a:solidFill>
                <a:prstDash val="solid"/>
              </a:ln>
              <a:effectLst>
                <a:softEdge rad="12700"/>
              </a:effec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42" name="弧形 41"/>
              <p:cNvSpPr/>
              <p:nvPr/>
            </p:nvSpPr>
            <p:spPr>
              <a:xfrm rot="2760000">
                <a:off x="1372" y="11117"/>
                <a:ext cx="1757" cy="1757"/>
              </a:xfrm>
              <a:prstGeom prst="arc">
                <a:avLst>
                  <a:gd name="adj1" fmla="val 16090618"/>
                  <a:gd name="adj2" fmla="val 0"/>
                </a:avLst>
              </a:prstGeom>
              <a:ln w="76200" cap="rnd" cmpd="sng">
                <a:solidFill>
                  <a:srgbClr val="C9523B"/>
                </a:solidFill>
                <a:prstDash val="solid"/>
              </a:ln>
              <a:effectLst>
                <a:softEdge rad="12700"/>
              </a:effec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grpSp>
          <p:nvGrpSpPr>
            <p:cNvPr id="62" name="组合 61"/>
            <p:cNvGrpSpPr/>
            <p:nvPr/>
          </p:nvGrpSpPr>
          <p:grpSpPr>
            <a:xfrm>
              <a:off x="1058" y="15228"/>
              <a:ext cx="1333" cy="1157"/>
              <a:chOff x="1058" y="15228"/>
              <a:chExt cx="1333" cy="1157"/>
            </a:xfrm>
          </p:grpSpPr>
          <p:grpSp>
            <p:nvGrpSpPr>
              <p:cNvPr id="44" name="组合 43"/>
              <p:cNvGrpSpPr/>
              <p:nvPr/>
            </p:nvGrpSpPr>
            <p:grpSpPr>
              <a:xfrm rot="0">
                <a:off x="1825" y="15482"/>
                <a:ext cx="567" cy="567"/>
                <a:chOff x="5765" y="1140"/>
                <a:chExt cx="1768" cy="1700"/>
              </a:xfrm>
            </p:grpSpPr>
            <p:pic>
              <p:nvPicPr>
                <p:cNvPr id="45" name="图片 44"/>
                <p:cNvPicPr>
                  <a:picLocks noChangeAspect="1"/>
                </p:cNvPicPr>
                <p:nvPr/>
              </p:nvPicPr>
              <p:blipFill>
                <a:blip r:embed="rId5"/>
                <a:stretch>
                  <a:fillRect/>
                </a:stretch>
              </p:blipFill>
              <p:spPr>
                <a:xfrm>
                  <a:off x="5765" y="1140"/>
                  <a:ext cx="1768" cy="1700"/>
                </a:xfrm>
                <a:prstGeom prst="rect">
                  <a:avLst/>
                </a:prstGeom>
              </p:spPr>
            </p:pic>
            <p:sp>
              <p:nvSpPr>
                <p:cNvPr id="46" name="椭圆 45"/>
                <p:cNvSpPr/>
                <p:nvPr/>
              </p:nvSpPr>
              <p:spPr>
                <a:xfrm>
                  <a:off x="6199" y="1568"/>
                  <a:ext cx="901" cy="865"/>
                </a:xfrm>
                <a:prstGeom prst="ellipse">
                  <a:avLst/>
                </a:prstGeom>
                <a:solidFill>
                  <a:srgbClr val="9EEDE0"/>
                </a:solidFill>
                <a:ln>
                  <a:solidFill>
                    <a:srgbClr val="8CD23C"/>
                  </a:solid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7" name="组合 46"/>
              <p:cNvGrpSpPr/>
              <p:nvPr/>
            </p:nvGrpSpPr>
            <p:grpSpPr>
              <a:xfrm rot="0">
                <a:off x="1296" y="15341"/>
                <a:ext cx="340" cy="340"/>
                <a:chOff x="5765" y="1140"/>
                <a:chExt cx="1768" cy="1700"/>
              </a:xfrm>
            </p:grpSpPr>
            <p:pic>
              <p:nvPicPr>
                <p:cNvPr id="48" name="图片 47"/>
                <p:cNvPicPr>
                  <a:picLocks noChangeAspect="1"/>
                </p:cNvPicPr>
                <p:nvPr/>
              </p:nvPicPr>
              <p:blipFill>
                <a:blip r:embed="rId5"/>
                <a:stretch>
                  <a:fillRect/>
                </a:stretch>
              </p:blipFill>
              <p:spPr>
                <a:xfrm>
                  <a:off x="5765" y="1140"/>
                  <a:ext cx="1768" cy="1700"/>
                </a:xfrm>
                <a:prstGeom prst="rect">
                  <a:avLst/>
                </a:prstGeom>
              </p:spPr>
            </p:pic>
            <p:sp>
              <p:nvSpPr>
                <p:cNvPr id="49" name="椭圆 48"/>
                <p:cNvSpPr/>
                <p:nvPr/>
              </p:nvSpPr>
              <p:spPr>
                <a:xfrm>
                  <a:off x="6199" y="1568"/>
                  <a:ext cx="901" cy="865"/>
                </a:xfrm>
                <a:prstGeom prst="ellipse">
                  <a:avLst/>
                </a:prstGeom>
                <a:solidFill>
                  <a:srgbClr val="9EEDE0"/>
                </a:solidFill>
                <a:ln>
                  <a:solidFill>
                    <a:srgbClr val="A40A07"/>
                  </a:solid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50" name="组合 49"/>
              <p:cNvGrpSpPr/>
              <p:nvPr/>
            </p:nvGrpSpPr>
            <p:grpSpPr>
              <a:xfrm rot="0">
                <a:off x="1750" y="16103"/>
                <a:ext cx="283" cy="283"/>
                <a:chOff x="5765" y="1140"/>
                <a:chExt cx="1768" cy="1700"/>
              </a:xfrm>
            </p:grpSpPr>
            <p:pic>
              <p:nvPicPr>
                <p:cNvPr id="51" name="图片 50"/>
                <p:cNvPicPr>
                  <a:picLocks noChangeAspect="1"/>
                </p:cNvPicPr>
                <p:nvPr/>
              </p:nvPicPr>
              <p:blipFill>
                <a:blip r:embed="rId5"/>
                <a:stretch>
                  <a:fillRect/>
                </a:stretch>
              </p:blipFill>
              <p:spPr>
                <a:xfrm>
                  <a:off x="5765" y="1140"/>
                  <a:ext cx="1768" cy="1700"/>
                </a:xfrm>
                <a:prstGeom prst="rect">
                  <a:avLst/>
                </a:prstGeom>
              </p:spPr>
            </p:pic>
            <p:sp>
              <p:nvSpPr>
                <p:cNvPr id="52" name="椭圆 51"/>
                <p:cNvSpPr/>
                <p:nvPr/>
              </p:nvSpPr>
              <p:spPr>
                <a:xfrm>
                  <a:off x="6199" y="1568"/>
                  <a:ext cx="901" cy="865"/>
                </a:xfrm>
                <a:prstGeom prst="ellipse">
                  <a:avLst/>
                </a:prstGeom>
                <a:solidFill>
                  <a:srgbClr val="9EEDE0"/>
                </a:solidFill>
                <a:ln>
                  <a:solidFill>
                    <a:srgbClr val="A8F2A8"/>
                  </a:solid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53" name="组合 52"/>
              <p:cNvGrpSpPr/>
              <p:nvPr/>
            </p:nvGrpSpPr>
            <p:grpSpPr>
              <a:xfrm rot="0">
                <a:off x="1722" y="15228"/>
                <a:ext cx="187" cy="187"/>
                <a:chOff x="5765" y="1140"/>
                <a:chExt cx="1768" cy="1700"/>
              </a:xfrm>
            </p:grpSpPr>
            <p:pic>
              <p:nvPicPr>
                <p:cNvPr id="54" name="图片 53"/>
                <p:cNvPicPr>
                  <a:picLocks noChangeAspect="1"/>
                </p:cNvPicPr>
                <p:nvPr/>
              </p:nvPicPr>
              <p:blipFill>
                <a:blip r:embed="rId5"/>
                <a:stretch>
                  <a:fillRect/>
                </a:stretch>
              </p:blipFill>
              <p:spPr>
                <a:xfrm>
                  <a:off x="5765" y="1140"/>
                  <a:ext cx="1768" cy="1700"/>
                </a:xfrm>
                <a:prstGeom prst="rect">
                  <a:avLst/>
                </a:prstGeom>
              </p:spPr>
            </p:pic>
            <p:sp>
              <p:nvSpPr>
                <p:cNvPr id="55" name="椭圆 54"/>
                <p:cNvSpPr/>
                <p:nvPr/>
              </p:nvSpPr>
              <p:spPr>
                <a:xfrm>
                  <a:off x="6199" y="1568"/>
                  <a:ext cx="901" cy="865"/>
                </a:xfrm>
                <a:prstGeom prst="ellipse">
                  <a:avLst/>
                </a:prstGeom>
                <a:solidFill>
                  <a:srgbClr val="9EEDE0"/>
                </a:solidFill>
                <a:ln>
                  <a:solidFill>
                    <a:srgbClr val="A40A07"/>
                  </a:solid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56" name="组合 55"/>
              <p:cNvGrpSpPr/>
              <p:nvPr/>
            </p:nvGrpSpPr>
            <p:grpSpPr>
              <a:xfrm rot="0">
                <a:off x="1058" y="15797"/>
                <a:ext cx="170" cy="170"/>
                <a:chOff x="6223" y="90"/>
                <a:chExt cx="1768" cy="1700"/>
              </a:xfrm>
            </p:grpSpPr>
            <p:pic>
              <p:nvPicPr>
                <p:cNvPr id="57" name="图片 56"/>
                <p:cNvPicPr>
                  <a:picLocks noChangeAspect="1"/>
                </p:cNvPicPr>
                <p:nvPr/>
              </p:nvPicPr>
              <p:blipFill>
                <a:blip r:embed="rId5"/>
                <a:stretch>
                  <a:fillRect/>
                </a:stretch>
              </p:blipFill>
              <p:spPr>
                <a:xfrm>
                  <a:off x="6223" y="90"/>
                  <a:ext cx="1768" cy="1700"/>
                </a:xfrm>
                <a:prstGeom prst="rect">
                  <a:avLst/>
                </a:prstGeom>
              </p:spPr>
            </p:pic>
            <p:sp>
              <p:nvSpPr>
                <p:cNvPr id="58" name="椭圆 57"/>
                <p:cNvSpPr/>
                <p:nvPr/>
              </p:nvSpPr>
              <p:spPr>
                <a:xfrm>
                  <a:off x="6625" y="498"/>
                  <a:ext cx="901" cy="865"/>
                </a:xfrm>
                <a:prstGeom prst="ellipse">
                  <a:avLst/>
                </a:prstGeom>
                <a:solidFill>
                  <a:srgbClr val="9EEDE0"/>
                </a:solidFill>
                <a:ln>
                  <a:solidFill>
                    <a:srgbClr val="A40A07"/>
                  </a:solid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59" name="组合 58"/>
              <p:cNvGrpSpPr/>
              <p:nvPr/>
            </p:nvGrpSpPr>
            <p:grpSpPr>
              <a:xfrm rot="0">
                <a:off x="1593" y="15838"/>
                <a:ext cx="170" cy="170"/>
                <a:chOff x="5765" y="1140"/>
                <a:chExt cx="1768" cy="1700"/>
              </a:xfrm>
            </p:grpSpPr>
            <p:pic>
              <p:nvPicPr>
                <p:cNvPr id="60" name="图片 59"/>
                <p:cNvPicPr>
                  <a:picLocks noChangeAspect="1"/>
                </p:cNvPicPr>
                <p:nvPr/>
              </p:nvPicPr>
              <p:blipFill>
                <a:blip r:embed="rId5"/>
                <a:stretch>
                  <a:fillRect/>
                </a:stretch>
              </p:blipFill>
              <p:spPr>
                <a:xfrm>
                  <a:off x="5765" y="1140"/>
                  <a:ext cx="1768" cy="1700"/>
                </a:xfrm>
                <a:prstGeom prst="rect">
                  <a:avLst/>
                </a:prstGeom>
              </p:spPr>
            </p:pic>
            <p:sp>
              <p:nvSpPr>
                <p:cNvPr id="61" name="椭圆 60"/>
                <p:cNvSpPr/>
                <p:nvPr/>
              </p:nvSpPr>
              <p:spPr>
                <a:xfrm>
                  <a:off x="6199" y="1568"/>
                  <a:ext cx="901" cy="865"/>
                </a:xfrm>
                <a:prstGeom prst="ellipse">
                  <a:avLst/>
                </a:prstGeom>
                <a:solidFill>
                  <a:srgbClr val="9EEDE0"/>
                </a:solidFill>
                <a:ln>
                  <a:solidFill>
                    <a:srgbClr val="A40A07"/>
                  </a:solid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grpSp>
      <p:sp>
        <p:nvSpPr>
          <p:cNvPr id="65" name="右箭头 64"/>
          <p:cNvSpPr/>
          <p:nvPr/>
        </p:nvSpPr>
        <p:spPr>
          <a:xfrm>
            <a:off x="1826895" y="8811895"/>
            <a:ext cx="215900" cy="128905"/>
          </a:xfrm>
          <a:prstGeom prst="rightArrow">
            <a:avLst>
              <a:gd name="adj1" fmla="val 50000"/>
              <a:gd name="adj2" fmla="val 5882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6" name="图片 65"/>
          <p:cNvPicPr>
            <a:picLocks noChangeAspect="1"/>
          </p:cNvPicPr>
          <p:nvPr>
            <p:custDataLst>
              <p:tags r:id="rId14"/>
            </p:custDataLst>
          </p:nvPr>
        </p:nvPicPr>
        <p:blipFill>
          <a:blip r:embed="rId15">
            <a:clrChange>
              <a:clrFrom>
                <a:srgbClr val="F6F6F6">
                  <a:alpha val="100000"/>
                </a:srgbClr>
              </a:clrFrom>
              <a:clrTo>
                <a:srgbClr val="F6F6F6">
                  <a:alpha val="100000"/>
                  <a:alpha val="0"/>
                </a:srgbClr>
              </a:clrTo>
            </a:clrChange>
          </a:blip>
          <a:srcRect l="19689" r="10286" b="10550"/>
          <a:stretch>
            <a:fillRect/>
          </a:stretch>
        </p:blipFill>
        <p:spPr>
          <a:xfrm rot="1740000">
            <a:off x="6842125" y="2179320"/>
            <a:ext cx="443230" cy="372745"/>
          </a:xfrm>
          <a:prstGeom prst="rect">
            <a:avLst/>
          </a:prstGeom>
          <a:noFill/>
          <a:ln w="9525">
            <a:noFill/>
          </a:ln>
        </p:spPr>
      </p:pic>
      <p:sp>
        <p:nvSpPr>
          <p:cNvPr id="67" name="右箭头 66"/>
          <p:cNvSpPr/>
          <p:nvPr/>
        </p:nvSpPr>
        <p:spPr>
          <a:xfrm rot="5400000">
            <a:off x="7028110" y="2636085"/>
            <a:ext cx="215900" cy="128905"/>
          </a:xfrm>
          <a:prstGeom prst="rightArrow">
            <a:avLst>
              <a:gd name="adj1" fmla="val 50000"/>
              <a:gd name="adj2" fmla="val 58823"/>
            </a:avLst>
          </a:prstGeom>
          <a:solidFill>
            <a:srgbClr val="92221B"/>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8" name="Picture 4" descr="F:\图片资料\离心管-01-01.png"/>
          <p:cNvPicPr>
            <a:picLocks noChangeAspect="1" noChangeArrowheads="1"/>
          </p:cNvPicPr>
          <p:nvPr/>
        </p:nvPicPr>
        <p:blipFill>
          <a:blip r:embed="rId16" cstate="print"/>
          <a:srcRect/>
          <a:stretch>
            <a:fillRect/>
          </a:stretch>
        </p:blipFill>
        <p:spPr bwMode="auto">
          <a:xfrm>
            <a:off x="7044690" y="2953385"/>
            <a:ext cx="182245" cy="475615"/>
          </a:xfrm>
          <a:prstGeom prst="rect">
            <a:avLst/>
          </a:prstGeom>
          <a:noFill/>
          <a:extLst>
            <a:ext uri="{909E8E84-426E-40DD-AFC4-6F175D3DCCD1}">
              <a14:hiddenFill xmlns:a14="http://schemas.microsoft.com/office/drawing/2010/main">
                <a:solidFill>
                  <a:srgbClr val="FFFFFF"/>
                </a:solidFill>
              </a14:hiddenFill>
            </a:ext>
          </a:extLst>
        </p:spPr>
      </p:pic>
      <p:sp>
        <p:nvSpPr>
          <p:cNvPr id="69" name="右箭头 68"/>
          <p:cNvSpPr/>
          <p:nvPr/>
        </p:nvSpPr>
        <p:spPr>
          <a:xfrm rot="5400000">
            <a:off x="7028110" y="3565090"/>
            <a:ext cx="215900" cy="128905"/>
          </a:xfrm>
          <a:prstGeom prst="rightArrow">
            <a:avLst>
              <a:gd name="adj1" fmla="val 50000"/>
              <a:gd name="adj2" fmla="val 58823"/>
            </a:avLst>
          </a:prstGeom>
          <a:solidFill>
            <a:srgbClr val="92221B"/>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0" name="图片 69"/>
          <p:cNvPicPr>
            <a:picLocks noChangeAspect="1"/>
          </p:cNvPicPr>
          <p:nvPr/>
        </p:nvPicPr>
        <p:blipFill rotWithShape="1">
          <a:blip r:embed="rId17"/>
          <a:srcRect l="755" t="8436" r="16321" b="1082"/>
          <a:stretch>
            <a:fillRect/>
          </a:stretch>
        </p:blipFill>
        <p:spPr>
          <a:xfrm>
            <a:off x="6951980" y="3895725"/>
            <a:ext cx="396240" cy="328930"/>
          </a:xfrm>
          <a:prstGeom prst="rect">
            <a:avLst/>
          </a:prstGeom>
          <a:ln>
            <a:noFill/>
          </a:ln>
        </p:spPr>
      </p:pic>
      <p:grpSp>
        <p:nvGrpSpPr>
          <p:cNvPr id="75" name="组合 74"/>
          <p:cNvGrpSpPr/>
          <p:nvPr/>
        </p:nvGrpSpPr>
        <p:grpSpPr>
          <a:xfrm>
            <a:off x="6604635" y="7136130"/>
            <a:ext cx="306705" cy="462915"/>
            <a:chOff x="16281" y="6615"/>
            <a:chExt cx="483" cy="729"/>
          </a:xfrm>
        </p:grpSpPr>
        <p:pic>
          <p:nvPicPr>
            <p:cNvPr id="107" name="图片 106"/>
            <p:cNvPicPr>
              <a:picLocks noChangeAspect="1"/>
            </p:cNvPicPr>
            <p:nvPr/>
          </p:nvPicPr>
          <p:blipFill rotWithShape="1">
            <a:blip r:embed="rId18">
              <a:clrChange>
                <a:clrFrom>
                  <a:srgbClr val="FFFFFF">
                    <a:alpha val="100000"/>
                  </a:srgbClr>
                </a:clrFrom>
                <a:clrTo>
                  <a:srgbClr val="FFFFFF">
                    <a:alpha val="100000"/>
                    <a:alpha val="0"/>
                  </a:srgbClr>
                </a:clrTo>
              </a:clrChange>
            </a:blip>
            <a:srcRect t="10388" r="49639" b="10889"/>
            <a:stretch>
              <a:fillRect/>
            </a:stretch>
          </p:blipFill>
          <p:spPr>
            <a:xfrm>
              <a:off x="16281" y="6615"/>
              <a:ext cx="483" cy="440"/>
            </a:xfrm>
            <a:prstGeom prst="rect">
              <a:avLst/>
            </a:prstGeom>
          </p:spPr>
        </p:pic>
        <p:sp>
          <p:nvSpPr>
            <p:cNvPr id="71" name="文本框 70"/>
            <p:cNvSpPr txBox="1"/>
            <p:nvPr/>
          </p:nvSpPr>
          <p:spPr>
            <a:xfrm>
              <a:off x="16328" y="7055"/>
              <a:ext cx="400" cy="289"/>
            </a:xfrm>
            <a:prstGeom prst="rect">
              <a:avLst/>
            </a:prstGeom>
            <a:noFill/>
          </p:spPr>
          <p:txBody>
            <a:bodyPr wrap="square" lIns="0" rIns="0" rtlCol="0">
              <a:spAutoFit/>
            </a:bodyPr>
            <a:p>
              <a:r>
                <a:rPr lang="en-US" altLang="zh-CN" sz="600">
                  <a:latin typeface="Times New Roman" panose="02020603050405020304" charset="0"/>
                  <a:cs typeface="Times New Roman" panose="02020603050405020304" charset="0"/>
                </a:rPr>
                <a:t>P</a:t>
              </a:r>
              <a:r>
                <a:rPr lang="zh-CN" altLang="en-US" sz="600">
                  <a:latin typeface="Times New Roman" panose="02020603050405020304" charset="0"/>
                  <a:cs typeface="Times New Roman" panose="02020603050405020304" charset="0"/>
                </a:rPr>
                <a:t>rotein</a:t>
              </a:r>
              <a:endParaRPr lang="zh-CN" altLang="en-US" sz="600">
                <a:latin typeface="Times New Roman" panose="02020603050405020304" charset="0"/>
                <a:cs typeface="Times New Roman" panose="02020603050405020304" charset="0"/>
              </a:endParaRPr>
            </a:p>
          </p:txBody>
        </p:sp>
      </p:grpSp>
      <p:grpSp>
        <p:nvGrpSpPr>
          <p:cNvPr id="74" name="组合 73"/>
          <p:cNvGrpSpPr/>
          <p:nvPr/>
        </p:nvGrpSpPr>
        <p:grpSpPr>
          <a:xfrm>
            <a:off x="6602730" y="7605395"/>
            <a:ext cx="339090" cy="436880"/>
            <a:chOff x="16230" y="7557"/>
            <a:chExt cx="534" cy="688"/>
          </a:xfrm>
        </p:grpSpPr>
        <p:grpSp>
          <p:nvGrpSpPr>
            <p:cNvPr id="73" name="组合 72"/>
            <p:cNvGrpSpPr/>
            <p:nvPr/>
          </p:nvGrpSpPr>
          <p:grpSpPr>
            <a:xfrm>
              <a:off x="16299" y="7557"/>
              <a:ext cx="446" cy="554"/>
              <a:chOff x="16318" y="7597"/>
              <a:chExt cx="446" cy="554"/>
            </a:xfrm>
          </p:grpSpPr>
          <p:pic>
            <p:nvPicPr>
              <p:cNvPr id="100" name="图片 99"/>
              <p:cNvPicPr/>
              <p:nvPr/>
            </p:nvPicPr>
            <p:blipFill>
              <a:blip r:embed="rId19"/>
              <a:srcRect l="75486" t="72460"/>
              <a:stretch>
                <a:fillRect/>
              </a:stretch>
            </p:blipFill>
            <p:spPr>
              <a:xfrm>
                <a:off x="16318" y="7645"/>
                <a:ext cx="446" cy="507"/>
              </a:xfrm>
              <a:prstGeom prst="rect">
                <a:avLst/>
              </a:prstGeom>
              <a:noFill/>
              <a:ln w="9525">
                <a:noFill/>
              </a:ln>
            </p:spPr>
          </p:pic>
          <p:cxnSp>
            <p:nvCxnSpPr>
              <p:cNvPr id="26" name="直接箭头连接符 25"/>
              <p:cNvCxnSpPr/>
              <p:nvPr/>
            </p:nvCxnSpPr>
            <p:spPr>
              <a:xfrm flipV="1">
                <a:off x="16555" y="7597"/>
                <a:ext cx="85" cy="227"/>
              </a:xfrm>
              <a:prstGeom prst="straightConnector1">
                <a:avLst/>
              </a:prstGeom>
              <a:ln w="19050" cap="rnd" cmpd="sng">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sp>
          <p:nvSpPr>
            <p:cNvPr id="72" name="文本框 71"/>
            <p:cNvSpPr txBox="1"/>
            <p:nvPr/>
          </p:nvSpPr>
          <p:spPr>
            <a:xfrm>
              <a:off x="16230" y="8050"/>
              <a:ext cx="534" cy="195"/>
            </a:xfrm>
            <a:prstGeom prst="rect">
              <a:avLst/>
            </a:prstGeom>
            <a:solidFill>
              <a:schemeClr val="bg1"/>
            </a:solidFill>
          </p:spPr>
          <p:txBody>
            <a:bodyPr wrap="square" lIns="0" rIns="0" rtlCol="0">
              <a:noAutofit/>
            </a:bodyPr>
            <a:p>
              <a:pPr algn="ctr">
                <a:lnSpc>
                  <a:spcPct val="40000"/>
                </a:lnSpc>
              </a:pPr>
              <a:r>
                <a:rPr lang="en-US" altLang="zh-CN" sz="600">
                  <a:latin typeface="Times New Roman" panose="02020603050405020304" charset="0"/>
                  <a:cs typeface="Times New Roman" panose="02020603050405020304" charset="0"/>
                </a:rPr>
                <a:t>Nucleus</a:t>
              </a:r>
              <a:endParaRPr lang="en-US" altLang="zh-CN" sz="600">
                <a:latin typeface="Times New Roman" panose="02020603050405020304" charset="0"/>
                <a:cs typeface="Times New Roman" panose="02020603050405020304" charset="0"/>
              </a:endParaRPr>
            </a:p>
          </p:txBody>
        </p:sp>
      </p:grpSp>
      <p:sp>
        <p:nvSpPr>
          <p:cNvPr id="6" name="文本框 5"/>
          <p:cNvSpPr txBox="1"/>
          <p:nvPr/>
        </p:nvSpPr>
        <p:spPr>
          <a:xfrm>
            <a:off x="3307715" y="10223500"/>
            <a:ext cx="3290570" cy="342265"/>
          </a:xfrm>
          <a:prstGeom prst="rect">
            <a:avLst/>
          </a:prstGeom>
          <a:noFill/>
        </p:spPr>
        <p:txBody>
          <a:bodyPr wrap="square" rtlCol="0">
            <a:spAutoFit/>
          </a:bodyPr>
          <a:p>
            <a:pPr algn="ctr">
              <a:lnSpc>
                <a:spcPts val="980"/>
              </a:lnSpc>
            </a:pPr>
            <a:r>
              <a:rPr lang="zh-CN" altLang="en-US" sz="900">
                <a:latin typeface="Times New Roman" panose="02020603050405020304" charset="0"/>
                <a:ea typeface="微软雅黑" panose="020B0503020204020204" charset="-122"/>
                <a:cs typeface="Times New Roman" panose="02020603050405020304" charset="0"/>
              </a:rPr>
              <a:t>图</a:t>
            </a:r>
            <a:r>
              <a:rPr lang="en-US" altLang="zh-CN" sz="900">
                <a:latin typeface="Times New Roman" panose="02020603050405020304" charset="0"/>
                <a:ea typeface="微软雅黑" panose="020B0503020204020204" charset="-122"/>
                <a:cs typeface="Times New Roman" panose="02020603050405020304" charset="0"/>
              </a:rPr>
              <a:t>4</a:t>
            </a:r>
            <a:r>
              <a:rPr lang="en-US" altLang="zh-CN" sz="900">
                <a:latin typeface="Times New Roman" panose="02020603050405020304" charset="0"/>
                <a:ea typeface="微软雅黑" panose="020B0503020204020204" charset="-122"/>
                <a:cs typeface="Times New Roman" panose="02020603050405020304" charset="0"/>
              </a:rPr>
              <a:t>. </a:t>
            </a:r>
            <a:r>
              <a:rPr lang="zh-CN" altLang="en-US" sz="900">
                <a:latin typeface="Times New Roman" panose="02020603050405020304" charset="0"/>
                <a:ea typeface="微软雅黑" panose="020B0503020204020204" charset="-122"/>
                <a:cs typeface="Times New Roman" panose="02020603050405020304" charset="0"/>
              </a:rPr>
              <a:t>超声联合罗勒精油纳米乳对福氏志贺菌细胞膜完整性的影响</a:t>
            </a:r>
            <a:r>
              <a:rPr lang="en-US" altLang="zh-CN" sz="900">
                <a:latin typeface="Times New Roman" panose="02020603050405020304" charset="0"/>
                <a:ea typeface="微软雅黑" panose="020B0503020204020204" charset="-122"/>
                <a:cs typeface="Times New Roman" panose="02020603050405020304" charset="0"/>
              </a:rPr>
              <a:t> A). Control</a:t>
            </a:r>
            <a:r>
              <a:rPr lang="zh-CN" altLang="en-US" sz="900">
                <a:latin typeface="Times New Roman" panose="02020603050405020304" charset="0"/>
                <a:ea typeface="微软雅黑" panose="020B0503020204020204" charset="-122"/>
                <a:cs typeface="Times New Roman" panose="02020603050405020304" charset="0"/>
              </a:rPr>
              <a:t>，</a:t>
            </a:r>
            <a:r>
              <a:rPr lang="en-US" altLang="zh-CN" sz="900">
                <a:latin typeface="Times New Roman" panose="02020603050405020304" charset="0"/>
                <a:ea typeface="微软雅黑" panose="020B0503020204020204" charset="-122"/>
                <a:cs typeface="Times New Roman" panose="02020603050405020304" charset="0"/>
              </a:rPr>
              <a:t>B). US, C). 0.3, D).0.4,  E). US+0.3, F). US+0.4</a:t>
            </a:r>
            <a:endParaRPr lang="en-US" altLang="zh-CN" sz="900">
              <a:latin typeface="Times New Roman" panose="02020603050405020304" charset="0"/>
              <a:ea typeface="微软雅黑" panose="020B0503020204020204" charset="-122"/>
              <a:cs typeface="Times New Roman" panose="02020603050405020304" charset="0"/>
            </a:endParaRPr>
          </a:p>
        </p:txBody>
      </p:sp>
      <p:grpSp>
        <p:nvGrpSpPr>
          <p:cNvPr id="119" name="组合 118"/>
          <p:cNvGrpSpPr/>
          <p:nvPr/>
        </p:nvGrpSpPr>
        <p:grpSpPr>
          <a:xfrm>
            <a:off x="192729" y="1865854"/>
            <a:ext cx="1173480" cy="902970"/>
            <a:chOff x="1265411" y="3634321"/>
            <a:chExt cx="1173480" cy="902970"/>
          </a:xfrm>
        </p:grpSpPr>
        <p:pic>
          <p:nvPicPr>
            <p:cNvPr id="120" name="图片 119"/>
            <p:cNvPicPr/>
            <p:nvPr/>
          </p:nvPicPr>
          <p:blipFill>
            <a:blip r:embed="rId20"/>
            <a:stretch>
              <a:fillRect/>
            </a:stretch>
          </p:blipFill>
          <p:spPr>
            <a:xfrm>
              <a:off x="1502561" y="3634321"/>
              <a:ext cx="609600" cy="487680"/>
            </a:xfrm>
            <a:prstGeom prst="roundRect">
              <a:avLst>
                <a:gd name="adj" fmla="val 27291"/>
              </a:avLst>
            </a:prstGeom>
            <a:noFill/>
            <a:ln w="9525">
              <a:noFill/>
            </a:ln>
          </p:spPr>
        </p:pic>
        <p:sp>
          <p:nvSpPr>
            <p:cNvPr id="123" name="文本框 122"/>
            <p:cNvSpPr txBox="1"/>
            <p:nvPr/>
          </p:nvSpPr>
          <p:spPr>
            <a:xfrm>
              <a:off x="1265411" y="4138511"/>
              <a:ext cx="1173480" cy="398780"/>
            </a:xfrm>
            <a:prstGeom prst="rect">
              <a:avLst/>
            </a:prstGeom>
            <a:noFill/>
          </p:spPr>
          <p:txBody>
            <a:bodyPr wrap="square" rtlCol="0">
              <a:spAutoFit/>
            </a:bodyPr>
            <a:lstStyle/>
            <a:p>
              <a:pPr algn="ctr"/>
              <a:r>
                <a:rPr lang="zh-CN" altLang="en-US" sz="1000" b="1" dirty="0">
                  <a:solidFill>
                    <a:schemeClr val="tx1"/>
                  </a:solidFill>
                  <a:latin typeface="微软雅黑" panose="020B0503020204020204" charset="-122"/>
                  <a:ea typeface="微软雅黑" panose="020B0503020204020204" charset="-122"/>
                </a:rPr>
                <a:t>福氏志贺菌</a:t>
              </a:r>
              <a:endParaRPr lang="zh-CN" altLang="en-US" sz="1000" b="1" dirty="0">
                <a:solidFill>
                  <a:schemeClr val="tx1"/>
                </a:solidFill>
                <a:latin typeface="微软雅黑" panose="020B0503020204020204" charset="-122"/>
                <a:ea typeface="微软雅黑" panose="020B0503020204020204" charset="-122"/>
              </a:endParaRPr>
            </a:p>
            <a:p>
              <a:pPr algn="ctr"/>
              <a:r>
                <a:rPr lang="zh-CN" altLang="en-US" sz="1000">
                  <a:solidFill>
                    <a:schemeClr val="tx1"/>
                  </a:solidFill>
                  <a:latin typeface="Times New Roman" panose="02020603050405020304" charset="0"/>
                  <a:ea typeface="微软雅黑" panose="020B0503020204020204" charset="-122"/>
                  <a:cs typeface="Times New Roman" panose="02020603050405020304" charset="0"/>
                  <a:sym typeface="+mn-ea"/>
                </a:rPr>
                <a:t>（</a:t>
              </a:r>
              <a:r>
                <a:rPr lang="zh-CN" altLang="en-US" sz="1000" i="1">
                  <a:solidFill>
                    <a:schemeClr val="tx1"/>
                  </a:solidFill>
                  <a:latin typeface="Times New Roman" panose="02020603050405020304" charset="0"/>
                  <a:ea typeface="微软雅黑" panose="020B0503020204020204" charset="-122"/>
                  <a:cs typeface="Times New Roman" panose="02020603050405020304" charset="0"/>
                  <a:sym typeface="+mn-ea"/>
                </a:rPr>
                <a:t>Shigella flexneri</a:t>
              </a:r>
              <a:r>
                <a:rPr lang="zh-CN" altLang="en-US" sz="1000">
                  <a:latin typeface="Times New Roman" panose="02020603050405020304" charset="0"/>
                  <a:ea typeface="微软雅黑" panose="020B0503020204020204" charset="-122"/>
                  <a:cs typeface="Times New Roman" panose="02020603050405020304" charset="0"/>
                  <a:sym typeface="+mn-ea"/>
                </a:rPr>
                <a:t>）</a:t>
              </a:r>
              <a:endParaRPr lang="zh-CN" altLang="en-US" sz="1000" b="1" dirty="0">
                <a:solidFill>
                  <a:srgbClr val="FF0000"/>
                </a:solidFill>
                <a:latin typeface="微软雅黑" panose="020B0503020204020204" charset="-122"/>
                <a:ea typeface="微软雅黑" panose="020B0503020204020204" charset="-122"/>
              </a:endParaRPr>
            </a:p>
          </p:txBody>
        </p:sp>
      </p:grpSp>
      <p:grpSp>
        <p:nvGrpSpPr>
          <p:cNvPr id="247" name="组合 246"/>
          <p:cNvGrpSpPr/>
          <p:nvPr/>
        </p:nvGrpSpPr>
        <p:grpSpPr>
          <a:xfrm>
            <a:off x="1264920" y="1790065"/>
            <a:ext cx="1104265" cy="1017270"/>
            <a:chOff x="1653" y="3045"/>
            <a:chExt cx="1739" cy="1602"/>
          </a:xfrm>
        </p:grpSpPr>
        <p:grpSp>
          <p:nvGrpSpPr>
            <p:cNvPr id="106" name="组合 105"/>
            <p:cNvGrpSpPr/>
            <p:nvPr/>
          </p:nvGrpSpPr>
          <p:grpSpPr>
            <a:xfrm>
              <a:off x="1680" y="3797"/>
              <a:ext cx="1060" cy="850"/>
              <a:chOff x="8293" y="2556"/>
              <a:chExt cx="2650" cy="2125"/>
            </a:xfrm>
          </p:grpSpPr>
          <p:pic>
            <p:nvPicPr>
              <p:cNvPr id="108" name="Picture 12"/>
              <p:cNvPicPr>
                <a:picLocks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531" y="2556"/>
                <a:ext cx="1773" cy="1278"/>
              </a:xfrm>
              <a:prstGeom prst="rect">
                <a:avLst/>
              </a:prstGeom>
              <a:noFill/>
              <a:extLst>
                <a:ext uri="{909E8E84-426E-40DD-AFC4-6F175D3DCCD1}">
                  <a14:hiddenFill xmlns:a14="http://schemas.microsoft.com/office/drawing/2010/main">
                    <a:solidFill>
                      <a:srgbClr val="FFFFFF"/>
                    </a:solidFill>
                  </a14:hiddenFill>
                </a:ext>
              </a:extLst>
            </p:spPr>
          </p:pic>
          <p:sp>
            <p:nvSpPr>
              <p:cNvPr id="109" name="文本框 108"/>
              <p:cNvSpPr txBox="1"/>
              <p:nvPr/>
            </p:nvSpPr>
            <p:spPr>
              <a:xfrm>
                <a:off x="8293" y="3838"/>
                <a:ext cx="2650" cy="843"/>
              </a:xfrm>
              <a:prstGeom prst="rect">
                <a:avLst/>
              </a:prstGeom>
              <a:noFill/>
            </p:spPr>
            <p:txBody>
              <a:bodyPr wrap="square" rtlCol="0">
                <a:spAutoFit/>
              </a:bodyPr>
              <a:lstStyle/>
              <a:p>
                <a:r>
                  <a:rPr lang="zh-CN" altLang="en-US" sz="800" dirty="0">
                    <a:latin typeface="微软雅黑" panose="020B0503020204020204" charset="-122"/>
                    <a:ea typeface="微软雅黑" panose="020B0503020204020204" charset="-122"/>
                  </a:rPr>
                  <a:t>生鲜肉类</a:t>
                </a:r>
                <a:endParaRPr lang="zh-CN" altLang="en-US" sz="800" dirty="0">
                  <a:latin typeface="微软雅黑" panose="020B0503020204020204" charset="-122"/>
                  <a:ea typeface="微软雅黑" panose="020B0503020204020204" charset="-122"/>
                </a:endParaRPr>
              </a:p>
            </p:txBody>
          </p:sp>
        </p:grpSp>
        <p:grpSp>
          <p:nvGrpSpPr>
            <p:cNvPr id="245" name="组合 244"/>
            <p:cNvGrpSpPr/>
            <p:nvPr/>
          </p:nvGrpSpPr>
          <p:grpSpPr>
            <a:xfrm>
              <a:off x="1653" y="3094"/>
              <a:ext cx="974" cy="702"/>
              <a:chOff x="862" y="3094"/>
              <a:chExt cx="974" cy="702"/>
            </a:xfrm>
          </p:grpSpPr>
          <p:sp>
            <p:nvSpPr>
              <p:cNvPr id="111" name="文本框 110"/>
              <p:cNvSpPr txBox="1"/>
              <p:nvPr/>
            </p:nvSpPr>
            <p:spPr>
              <a:xfrm>
                <a:off x="862" y="3460"/>
                <a:ext cx="974" cy="337"/>
              </a:xfrm>
              <a:prstGeom prst="rect">
                <a:avLst/>
              </a:prstGeom>
              <a:noFill/>
            </p:spPr>
            <p:txBody>
              <a:bodyPr wrap="square" rtlCol="0">
                <a:spAutoFit/>
              </a:bodyPr>
              <a:lstStyle/>
              <a:p>
                <a:r>
                  <a:rPr lang="zh-CN" altLang="en-US" sz="800" dirty="0">
                    <a:latin typeface="微软雅黑" panose="020B0503020204020204" charset="-122"/>
                    <a:ea typeface="微软雅黑" panose="020B0503020204020204" charset="-122"/>
                  </a:rPr>
                  <a:t>蔬菜沙拉</a:t>
                </a:r>
                <a:endParaRPr lang="zh-CN" altLang="en-US" sz="800" dirty="0">
                  <a:latin typeface="微软雅黑" panose="020B0503020204020204" charset="-122"/>
                  <a:ea typeface="微软雅黑" panose="020B0503020204020204" charset="-122"/>
                </a:endParaRPr>
              </a:p>
            </p:txBody>
          </p:sp>
          <p:pic>
            <p:nvPicPr>
              <p:cNvPr id="112" name="Picture 4"/>
              <p:cNvPicPr>
                <a:picLocks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044" y="3094"/>
                <a:ext cx="610" cy="3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0" name="组合 189"/>
            <p:cNvGrpSpPr/>
            <p:nvPr/>
          </p:nvGrpSpPr>
          <p:grpSpPr>
            <a:xfrm>
              <a:off x="2526" y="3045"/>
              <a:ext cx="867" cy="806"/>
              <a:chOff x="2340" y="3104"/>
              <a:chExt cx="867" cy="806"/>
            </a:xfrm>
          </p:grpSpPr>
          <p:pic>
            <p:nvPicPr>
              <p:cNvPr id="117" name="图片 69"/>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340" y="3104"/>
                <a:ext cx="732" cy="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 name="文本框 89"/>
              <p:cNvSpPr txBox="1">
                <a:spLocks noChangeArrowheads="1"/>
              </p:cNvSpPr>
              <p:nvPr/>
            </p:nvSpPr>
            <p:spPr bwMode="auto">
              <a:xfrm>
                <a:off x="2379" y="3573"/>
                <a:ext cx="828"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r>
                  <a:rPr lang="zh-CN" altLang="en-US" sz="800" dirty="0">
                    <a:latin typeface="微软雅黑" panose="020B0503020204020204" charset="-122"/>
                    <a:ea typeface="微软雅黑" panose="020B0503020204020204" charset="-122"/>
                  </a:rPr>
                  <a:t>生牛乳</a:t>
                </a:r>
                <a:endParaRPr lang="zh-CN" altLang="en-US" sz="800" dirty="0">
                  <a:latin typeface="微软雅黑" panose="020B0503020204020204" charset="-122"/>
                  <a:ea typeface="微软雅黑" panose="020B0503020204020204" charset="-122"/>
                </a:endParaRPr>
              </a:p>
            </p:txBody>
          </p:sp>
        </p:grpSp>
        <p:grpSp>
          <p:nvGrpSpPr>
            <p:cNvPr id="124" name="组合 123"/>
            <p:cNvGrpSpPr/>
            <p:nvPr/>
          </p:nvGrpSpPr>
          <p:grpSpPr>
            <a:xfrm>
              <a:off x="2607" y="3800"/>
              <a:ext cx="707" cy="844"/>
              <a:chOff x="4651" y="5881"/>
              <a:chExt cx="1768" cy="2111"/>
            </a:xfrm>
          </p:grpSpPr>
          <p:sp>
            <p:nvSpPr>
              <p:cNvPr id="128" name="文本框 97"/>
              <p:cNvSpPr txBox="1">
                <a:spLocks noChangeArrowheads="1"/>
              </p:cNvSpPr>
              <p:nvPr/>
            </p:nvSpPr>
            <p:spPr bwMode="auto">
              <a:xfrm>
                <a:off x="4780" y="7149"/>
                <a:ext cx="1639" cy="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r>
                  <a:rPr lang="zh-CN" altLang="en-US" sz="800" dirty="0">
                    <a:latin typeface="微软雅黑" panose="020B0503020204020204" charset="-122"/>
                    <a:ea typeface="微软雅黑" panose="020B0503020204020204" charset="-122"/>
                  </a:rPr>
                  <a:t>海鲜</a:t>
                </a:r>
                <a:endParaRPr lang="zh-CN" altLang="en-US" sz="800" dirty="0">
                  <a:latin typeface="微软雅黑" panose="020B0503020204020204" charset="-122"/>
                  <a:ea typeface="微软雅黑" panose="020B0503020204020204" charset="-122"/>
                </a:endParaRPr>
              </a:p>
            </p:txBody>
          </p:sp>
          <p:pic>
            <p:nvPicPr>
              <p:cNvPr id="130" name="图片 129"/>
              <p:cNvPicPr>
                <a:picLocks noChangeAspect="1"/>
              </p:cNvPicPr>
              <p:nvPr/>
            </p:nvPicPr>
            <p:blipFill>
              <a:blip r:embed="rId24"/>
              <a:stretch>
                <a:fillRect/>
              </a:stretch>
            </p:blipFill>
            <p:spPr>
              <a:xfrm>
                <a:off x="4651" y="5881"/>
                <a:ext cx="1740" cy="1275"/>
              </a:xfrm>
              <a:prstGeom prst="rect">
                <a:avLst/>
              </a:prstGeom>
            </p:spPr>
          </p:pic>
        </p:grpSp>
      </p:grpSp>
      <p:grpSp>
        <p:nvGrpSpPr>
          <p:cNvPr id="132" name="组合 131"/>
          <p:cNvGrpSpPr/>
          <p:nvPr/>
        </p:nvGrpSpPr>
        <p:grpSpPr>
          <a:xfrm>
            <a:off x="2404582" y="1837690"/>
            <a:ext cx="748693" cy="787400"/>
            <a:chOff x="7174593" y="1139237"/>
            <a:chExt cx="1328838" cy="1641359"/>
          </a:xfrm>
        </p:grpSpPr>
        <p:pic>
          <p:nvPicPr>
            <p:cNvPr id="133" name="图片 132"/>
            <p:cNvPicPr>
              <a:picLocks noChangeAspect="1"/>
            </p:cNvPicPr>
            <p:nvPr/>
          </p:nvPicPr>
          <p:blipFill>
            <a:blip r:embed="rId25"/>
            <a:srcRect l="17322" t="13174"/>
            <a:stretch>
              <a:fillRect/>
            </a:stretch>
          </p:blipFill>
          <p:spPr>
            <a:xfrm>
              <a:off x="7174593" y="1139237"/>
              <a:ext cx="1219755" cy="959666"/>
            </a:xfrm>
            <a:prstGeom prst="rect">
              <a:avLst/>
            </a:prstGeom>
          </p:spPr>
        </p:pic>
        <p:pic>
          <p:nvPicPr>
            <p:cNvPr id="134" name="图片 5"/>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205072" y="1914911"/>
              <a:ext cx="1298359" cy="865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7" name="文本框 136"/>
          <p:cNvSpPr txBox="1"/>
          <p:nvPr/>
        </p:nvSpPr>
        <p:spPr>
          <a:xfrm>
            <a:off x="2431181" y="2612186"/>
            <a:ext cx="690880" cy="213995"/>
          </a:xfrm>
          <a:prstGeom prst="rect">
            <a:avLst/>
          </a:prstGeom>
          <a:noFill/>
        </p:spPr>
        <p:txBody>
          <a:bodyPr wrap="none" rtlCol="0">
            <a:spAutoFit/>
          </a:bodyPr>
          <a:lstStyle/>
          <a:p>
            <a:r>
              <a:rPr lang="zh-CN" altLang="en-US" sz="800" dirty="0">
                <a:latin typeface="微软雅黑" panose="020B0503020204020204" charset="-122"/>
                <a:ea typeface="微软雅黑" panose="020B0503020204020204" charset="-122"/>
              </a:rPr>
              <a:t>细菌性痢疾</a:t>
            </a:r>
            <a:endParaRPr lang="zh-CN" altLang="en-US" sz="800" dirty="0">
              <a:latin typeface="微软雅黑" panose="020B0503020204020204" charset="-122"/>
              <a:ea typeface="微软雅黑" panose="020B0503020204020204" charset="-122"/>
            </a:endParaRPr>
          </a:p>
        </p:txBody>
      </p:sp>
      <p:grpSp>
        <p:nvGrpSpPr>
          <p:cNvPr id="146" name="组合 145"/>
          <p:cNvGrpSpPr/>
          <p:nvPr/>
        </p:nvGrpSpPr>
        <p:grpSpPr>
          <a:xfrm>
            <a:off x="857442" y="3312385"/>
            <a:ext cx="578458" cy="648970"/>
            <a:chOff x="1060724" y="3650605"/>
            <a:chExt cx="578458" cy="648970"/>
          </a:xfrm>
        </p:grpSpPr>
        <p:pic>
          <p:nvPicPr>
            <p:cNvPr id="147" name="图片 146"/>
            <p:cNvPicPr/>
            <p:nvPr/>
          </p:nvPicPr>
          <p:blipFill>
            <a:blip r:embed="rId27" cstate="print">
              <a:extLst>
                <a:ext uri="{28A0092B-C50C-407E-A947-70E740481C1C}">
                  <a14:useLocalDpi xmlns:a14="http://schemas.microsoft.com/office/drawing/2010/main" val="0"/>
                </a:ext>
              </a:extLst>
            </a:blip>
            <a:stretch>
              <a:fillRect/>
            </a:stretch>
          </p:blipFill>
          <p:spPr>
            <a:xfrm>
              <a:off x="1060724" y="3650605"/>
              <a:ext cx="557530" cy="411480"/>
            </a:xfrm>
            <a:prstGeom prst="rect">
              <a:avLst/>
            </a:prstGeom>
          </p:spPr>
        </p:pic>
        <p:sp>
          <p:nvSpPr>
            <p:cNvPr id="148" name="文本框 147"/>
            <p:cNvSpPr txBox="1"/>
            <p:nvPr/>
          </p:nvSpPr>
          <p:spPr>
            <a:xfrm>
              <a:off x="1063237" y="4085580"/>
              <a:ext cx="575945" cy="213995"/>
            </a:xfrm>
            <a:prstGeom prst="rect">
              <a:avLst/>
            </a:prstGeom>
            <a:noFill/>
          </p:spPr>
          <p:txBody>
            <a:bodyPr wrap="square" rtlCol="0">
              <a:spAutoFit/>
            </a:bodyPr>
            <a:lstStyle/>
            <a:p>
              <a:pPr algn="ctr"/>
              <a:r>
                <a:rPr lang="zh-CN" altLang="en-US" sz="800" dirty="0">
                  <a:latin typeface="微软雅黑" panose="020B0503020204020204" charset="-122"/>
                  <a:ea typeface="微软雅黑" panose="020B0503020204020204" charset="-122"/>
                </a:rPr>
                <a:t>抗生素</a:t>
              </a:r>
              <a:endParaRPr lang="zh-CN" altLang="en-US" sz="800" dirty="0">
                <a:latin typeface="微软雅黑" panose="020B0503020204020204" charset="-122"/>
                <a:ea typeface="微软雅黑" panose="020B0503020204020204" charset="-122"/>
              </a:endParaRPr>
            </a:p>
          </p:txBody>
        </p:sp>
      </p:grpSp>
      <p:grpSp>
        <p:nvGrpSpPr>
          <p:cNvPr id="152" name="组合 151"/>
          <p:cNvGrpSpPr/>
          <p:nvPr/>
        </p:nvGrpSpPr>
        <p:grpSpPr>
          <a:xfrm>
            <a:off x="226669" y="3312081"/>
            <a:ext cx="658521" cy="645790"/>
            <a:chOff x="9705" y="2153"/>
            <a:chExt cx="2839" cy="2482"/>
          </a:xfrm>
        </p:grpSpPr>
        <p:sp>
          <p:nvSpPr>
            <p:cNvPr id="153" name="文本框 152"/>
            <p:cNvSpPr txBox="1"/>
            <p:nvPr/>
          </p:nvSpPr>
          <p:spPr>
            <a:xfrm>
              <a:off x="9705" y="3813"/>
              <a:ext cx="2839" cy="822"/>
            </a:xfrm>
            <a:prstGeom prst="rect">
              <a:avLst/>
            </a:prstGeom>
            <a:noFill/>
          </p:spPr>
          <p:txBody>
            <a:bodyPr wrap="square" rtlCol="0">
              <a:spAutoFit/>
            </a:bodyPr>
            <a:lstStyle/>
            <a:p>
              <a:r>
                <a:rPr lang="zh-CN" altLang="en-US" sz="800" dirty="0">
                  <a:latin typeface="微软雅黑" panose="020B0503020204020204" charset="-122"/>
                  <a:ea typeface="微软雅黑" panose="020B0503020204020204" charset="-122"/>
                </a:rPr>
                <a:t>电离辐射</a:t>
              </a:r>
              <a:endParaRPr lang="zh-CN" altLang="en-US" sz="800" dirty="0">
                <a:latin typeface="微软雅黑" panose="020B0503020204020204" charset="-122"/>
                <a:ea typeface="微软雅黑" panose="020B0503020204020204" charset="-122"/>
              </a:endParaRPr>
            </a:p>
          </p:txBody>
        </p:sp>
        <p:pic>
          <p:nvPicPr>
            <p:cNvPr id="154" name="图片 153"/>
            <p:cNvPicPr/>
            <p:nvPr/>
          </p:nvPicPr>
          <p:blipFill>
            <a:blip r:embed="rId28"/>
            <a:stretch>
              <a:fillRect/>
            </a:stretch>
          </p:blipFill>
          <p:spPr>
            <a:xfrm>
              <a:off x="9949" y="2153"/>
              <a:ext cx="2152" cy="1745"/>
            </a:xfrm>
            <a:prstGeom prst="rect">
              <a:avLst/>
            </a:prstGeom>
            <a:noFill/>
            <a:ln w="9525">
              <a:noFill/>
            </a:ln>
          </p:spPr>
        </p:pic>
      </p:grpSp>
      <p:grpSp>
        <p:nvGrpSpPr>
          <p:cNvPr id="229" name="组合 228"/>
          <p:cNvGrpSpPr/>
          <p:nvPr/>
        </p:nvGrpSpPr>
        <p:grpSpPr>
          <a:xfrm>
            <a:off x="7473315" y="6734810"/>
            <a:ext cx="3131820" cy="3185795"/>
            <a:chOff x="310" y="3034"/>
            <a:chExt cx="3859" cy="5017"/>
          </a:xfrm>
        </p:grpSpPr>
        <p:sp>
          <p:nvSpPr>
            <p:cNvPr id="230" name="圆角矩形 229"/>
            <p:cNvSpPr/>
            <p:nvPr/>
          </p:nvSpPr>
          <p:spPr>
            <a:xfrm>
              <a:off x="311" y="3053"/>
              <a:ext cx="3845" cy="4998"/>
            </a:xfrm>
            <a:prstGeom prst="roundRect">
              <a:avLst>
                <a:gd name="adj" fmla="val 8439"/>
              </a:avLst>
            </a:prstGeom>
            <a:noFill/>
            <a:ln>
              <a:solidFill>
                <a:schemeClr val="bg1">
                  <a:lumMod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3" name="Rectangle 10"/>
            <p:cNvSpPr>
              <a:spLocks noChangeArrowheads="1"/>
            </p:cNvSpPr>
            <p:nvPr/>
          </p:nvSpPr>
          <p:spPr bwMode="auto">
            <a:xfrm>
              <a:off x="310" y="3034"/>
              <a:ext cx="3859" cy="354"/>
            </a:xfrm>
            <a:prstGeom prst="rect">
              <a:avLst/>
            </a:prstGeom>
            <a:solidFill>
              <a:schemeClr val="accent2"/>
            </a:solidFill>
            <a:ln w="12700">
              <a:noFill/>
              <a:miter lim="800000"/>
            </a:ln>
            <a:effectLst/>
          </p:spPr>
          <p:txBody>
            <a:bodyPr wrap="none" lIns="33741" tIns="0" rIns="33741" bIns="0" anchor="ctr" anchorCtr="0"/>
            <a:lstStyle>
              <a:defPPr>
                <a:defRPr kern="1200"/>
              </a:defPPr>
            </a:lstStyle>
            <a:p>
              <a:pPr algn="ctr" defTabSz="4702810">
                <a:defRPr/>
              </a:pPr>
              <a:r>
                <a:rPr lang="zh-CN" altLang="en-US" sz="1200" b="1">
                  <a:solidFill>
                    <a:srgbClr val="FFFFFF"/>
                  </a:solidFill>
                  <a:latin typeface="微软雅黑" panose="020B0503020204020204" charset="-122"/>
                  <a:ea typeface="微软雅黑" panose="020B0503020204020204" charset="-122"/>
                </a:rPr>
                <a:t>研究结论及</a:t>
              </a:r>
              <a:r>
                <a:rPr lang="zh-CN" altLang="en-US" sz="1200" b="1">
                  <a:solidFill>
                    <a:srgbClr val="FFFFFF"/>
                  </a:solidFill>
                  <a:latin typeface="微软雅黑" panose="020B0503020204020204" charset="-122"/>
                  <a:ea typeface="微软雅黑" panose="020B0503020204020204" charset="-122"/>
                </a:rPr>
                <a:t>成果</a:t>
              </a:r>
              <a:endParaRPr lang="zh-CN" altLang="en-US" sz="1200" b="1">
                <a:solidFill>
                  <a:srgbClr val="FFFFFF"/>
                </a:solidFill>
                <a:latin typeface="微软雅黑" panose="020B0503020204020204" charset="-122"/>
                <a:ea typeface="微软雅黑" panose="020B0503020204020204" charset="-122"/>
              </a:endParaRPr>
            </a:p>
          </p:txBody>
        </p:sp>
      </p:grpSp>
      <p:sp>
        <p:nvSpPr>
          <p:cNvPr id="288" name="文本框 287"/>
          <p:cNvSpPr txBox="1"/>
          <p:nvPr/>
        </p:nvSpPr>
        <p:spPr>
          <a:xfrm>
            <a:off x="7398385" y="8569325"/>
            <a:ext cx="3201670" cy="544830"/>
          </a:xfrm>
          <a:prstGeom prst="rect">
            <a:avLst/>
          </a:prstGeom>
          <a:noFill/>
        </p:spPr>
        <p:txBody>
          <a:bodyPr wrap="square" rtlCol="0">
            <a:spAutoFit/>
          </a:bodyPr>
          <a:p>
            <a:pPr marL="171450" indent="-171450">
              <a:spcBef>
                <a:spcPts val="300"/>
              </a:spcBef>
              <a:buFont typeface="Wingdings" panose="05000000000000000000" charset="0"/>
              <a:buChar char="Ø"/>
            </a:pPr>
            <a:r>
              <a:rPr lang="en-US" altLang="zh-CN" sz="900" b="1">
                <a:latin typeface="Times New Roman" panose="02020603050405020304" charset="0"/>
                <a:ea typeface="微软雅黑" panose="020B0503020204020204" charset="-122"/>
                <a:cs typeface="Times New Roman" panose="02020603050405020304" charset="0"/>
              </a:rPr>
              <a:t>2022</a:t>
            </a:r>
            <a:r>
              <a:rPr lang="zh-CN" altLang="en-US" sz="900" b="1">
                <a:latin typeface="Times New Roman" panose="02020603050405020304" charset="0"/>
                <a:ea typeface="微软雅黑" panose="020B0503020204020204" charset="-122"/>
                <a:cs typeface="Times New Roman" panose="02020603050405020304" charset="0"/>
              </a:rPr>
              <a:t>年</a:t>
            </a:r>
            <a:r>
              <a:rPr lang="en-US" altLang="zh-CN" sz="900" b="1">
                <a:latin typeface="Times New Roman" panose="02020603050405020304" charset="0"/>
                <a:ea typeface="微软雅黑" panose="020B0503020204020204" charset="-122"/>
                <a:cs typeface="Times New Roman" panose="02020603050405020304" charset="0"/>
              </a:rPr>
              <a:t>8</a:t>
            </a:r>
            <a:r>
              <a:rPr lang="zh-CN" altLang="en-US" sz="900" b="1">
                <a:latin typeface="Times New Roman" panose="02020603050405020304" charset="0"/>
                <a:ea typeface="微软雅黑" panose="020B0503020204020204" charset="-122"/>
                <a:cs typeface="Times New Roman" panose="02020603050405020304" charset="0"/>
              </a:rPr>
              <a:t>月</a:t>
            </a:r>
            <a:r>
              <a:rPr lang="en-US" altLang="zh-CN" sz="900" b="1">
                <a:latin typeface="Times New Roman" panose="02020603050405020304" charset="0"/>
                <a:ea typeface="微软雅黑" panose="020B0503020204020204" charset="-122"/>
                <a:cs typeface="Times New Roman" panose="02020603050405020304" charset="0"/>
              </a:rPr>
              <a:t> </a:t>
            </a:r>
            <a:r>
              <a:rPr lang="zh-CN" altLang="en-US" sz="900" b="1">
                <a:latin typeface="Times New Roman" panose="02020603050405020304" charset="0"/>
                <a:ea typeface="微软雅黑" panose="020B0503020204020204" charset="-122"/>
                <a:cs typeface="Times New Roman" panose="02020603050405020304" charset="0"/>
              </a:rPr>
              <a:t>项目获得全国大学生生命科学竞赛国家三等奖</a:t>
            </a:r>
            <a:endParaRPr lang="en-US" altLang="zh-CN" sz="900" b="1">
              <a:latin typeface="Times New Roman" panose="02020603050405020304" charset="0"/>
              <a:ea typeface="微软雅黑" panose="020B0503020204020204" charset="-122"/>
              <a:cs typeface="Times New Roman" panose="02020603050405020304" charset="0"/>
            </a:endParaRPr>
          </a:p>
          <a:p>
            <a:pPr marL="171450" indent="-171450">
              <a:spcBef>
                <a:spcPts val="300"/>
              </a:spcBef>
              <a:buFont typeface="Wingdings" panose="05000000000000000000" charset="0"/>
              <a:buChar char="Ø"/>
            </a:pPr>
            <a:r>
              <a:rPr lang="en-US" altLang="zh-CN" sz="900" b="1">
                <a:latin typeface="Times New Roman" panose="02020603050405020304" charset="0"/>
                <a:ea typeface="微软雅黑" panose="020B0503020204020204" charset="-122"/>
                <a:cs typeface="Times New Roman" panose="02020603050405020304" charset="0"/>
              </a:rPr>
              <a:t>2023</a:t>
            </a:r>
            <a:r>
              <a:rPr lang="zh-CN" altLang="en-US" sz="900" b="1">
                <a:latin typeface="Times New Roman" panose="02020603050405020304" charset="0"/>
                <a:ea typeface="微软雅黑" panose="020B0503020204020204" charset="-122"/>
                <a:cs typeface="Times New Roman" panose="02020603050405020304" charset="0"/>
              </a:rPr>
              <a:t>年</a:t>
            </a:r>
            <a:r>
              <a:rPr lang="en-US" altLang="zh-CN" sz="900" b="1">
                <a:latin typeface="Times New Roman" panose="02020603050405020304" charset="0"/>
                <a:ea typeface="微软雅黑" panose="020B0503020204020204" charset="-122"/>
                <a:cs typeface="Times New Roman" panose="02020603050405020304" charset="0"/>
              </a:rPr>
              <a:t>10</a:t>
            </a:r>
            <a:r>
              <a:rPr lang="zh-CN" altLang="en-US" sz="900" b="1">
                <a:latin typeface="Times New Roman" panose="02020603050405020304" charset="0"/>
                <a:ea typeface="微软雅黑" panose="020B0503020204020204" charset="-122"/>
                <a:cs typeface="Times New Roman" panose="02020603050405020304" charset="0"/>
              </a:rPr>
              <a:t>月</a:t>
            </a:r>
            <a:r>
              <a:rPr lang="en-US" altLang="zh-CN" sz="900" b="1">
                <a:latin typeface="Times New Roman" panose="02020603050405020304" charset="0"/>
                <a:ea typeface="微软雅黑" panose="020B0503020204020204" charset="-122"/>
                <a:cs typeface="Times New Roman" panose="02020603050405020304" charset="0"/>
              </a:rPr>
              <a:t> </a:t>
            </a:r>
            <a:r>
              <a:rPr lang="zh-CN" altLang="en-US" sz="900" b="1">
                <a:latin typeface="Times New Roman" panose="02020603050405020304" charset="0"/>
                <a:ea typeface="微软雅黑" panose="020B0503020204020204" charset="-122"/>
                <a:cs typeface="Times New Roman" panose="02020603050405020304" charset="0"/>
              </a:rPr>
              <a:t>团队负责人以第一作者发表文章于</a:t>
            </a:r>
            <a:r>
              <a:rPr lang="en-US" altLang="zh-CN" sz="900" b="1">
                <a:latin typeface="Times New Roman" panose="02020603050405020304" charset="0"/>
                <a:ea typeface="微软雅黑" panose="020B0503020204020204" charset="-122"/>
                <a:cs typeface="Times New Roman" panose="02020603050405020304" charset="0"/>
              </a:rPr>
              <a:t>Food Control</a:t>
            </a:r>
            <a:r>
              <a:rPr lang="zh-CN" altLang="en-US" sz="900" b="1">
                <a:latin typeface="Times New Roman" panose="02020603050405020304" charset="0"/>
                <a:ea typeface="微软雅黑" panose="020B0503020204020204" charset="-122"/>
                <a:cs typeface="Times New Roman" panose="02020603050405020304" charset="0"/>
              </a:rPr>
              <a:t>（中科院一区，</a:t>
            </a:r>
            <a:r>
              <a:rPr lang="en-US" altLang="zh-CN" sz="900" b="1">
                <a:latin typeface="Times New Roman" panose="02020603050405020304" charset="0"/>
                <a:ea typeface="微软雅黑" panose="020B0503020204020204" charset="-122"/>
                <a:cs typeface="Times New Roman" panose="02020603050405020304" charset="0"/>
              </a:rPr>
              <a:t>IF 6.0</a:t>
            </a:r>
            <a:r>
              <a:rPr lang="zh-CN" altLang="en-US" sz="900" b="1">
                <a:latin typeface="Times New Roman" panose="02020603050405020304" charset="0"/>
                <a:ea typeface="微软雅黑" panose="020B0503020204020204" charset="-122"/>
                <a:cs typeface="Times New Roman" panose="02020603050405020304" charset="0"/>
              </a:rPr>
              <a:t>）</a:t>
            </a:r>
            <a:endParaRPr lang="zh-CN" altLang="en-US" sz="900" b="1">
              <a:latin typeface="Times New Roman" panose="02020603050405020304" charset="0"/>
              <a:ea typeface="微软雅黑" panose="020B0503020204020204" charset="-122"/>
              <a:cs typeface="Times New Roman" panose="02020603050405020304" charset="0"/>
            </a:endParaRPr>
          </a:p>
        </p:txBody>
      </p:sp>
      <p:sp>
        <p:nvSpPr>
          <p:cNvPr id="289" name="文本框 288"/>
          <p:cNvSpPr txBox="1"/>
          <p:nvPr/>
        </p:nvSpPr>
        <p:spPr>
          <a:xfrm>
            <a:off x="7452995" y="8394065"/>
            <a:ext cx="852805" cy="245110"/>
          </a:xfrm>
          <a:prstGeom prst="rect">
            <a:avLst/>
          </a:prstGeom>
          <a:noFill/>
          <a:effectLst>
            <a:glow rad="63500">
              <a:srgbClr val="025071">
                <a:alpha val="40000"/>
              </a:srgbClr>
            </a:glow>
          </a:effectLst>
        </p:spPr>
        <p:txBody>
          <a:bodyPr wrap="square" rtlCol="0">
            <a:spAutoFit/>
          </a:bodyPr>
          <a:p>
            <a:r>
              <a:rPr lang="zh-CN" altLang="en-US" sz="1000" b="1">
                <a:effectLst>
                  <a:glow rad="63500">
                    <a:srgbClr val="0070C0">
                      <a:alpha val="40000"/>
                    </a:srgbClr>
                  </a:glow>
                </a:effectLst>
              </a:rPr>
              <a:t>研究成果</a:t>
            </a:r>
            <a:endParaRPr lang="zh-CN" altLang="en-US" sz="1000" b="1">
              <a:effectLst>
                <a:glow rad="63500">
                  <a:srgbClr val="0070C0">
                    <a:alpha val="40000"/>
                  </a:srgbClr>
                </a:glow>
              </a:effectLst>
            </a:endParaRPr>
          </a:p>
        </p:txBody>
      </p:sp>
      <p:pic>
        <p:nvPicPr>
          <p:cNvPr id="292" name="图片 291" descr="templates\docerresourceshop\icons\\333438313030323b333437373334353bd3cabcfe"/>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7672705" y="10077450"/>
            <a:ext cx="420370" cy="420370"/>
          </a:xfrm>
          <a:prstGeom prst="rect">
            <a:avLst/>
          </a:prstGeom>
        </p:spPr>
      </p:pic>
      <p:sp>
        <p:nvSpPr>
          <p:cNvPr id="293" name="文本框 292"/>
          <p:cNvSpPr txBox="1"/>
          <p:nvPr/>
        </p:nvSpPr>
        <p:spPr>
          <a:xfrm>
            <a:off x="8294370" y="10050145"/>
            <a:ext cx="1513205" cy="172085"/>
          </a:xfrm>
          <a:prstGeom prst="rect">
            <a:avLst/>
          </a:prstGeom>
          <a:noFill/>
        </p:spPr>
        <p:txBody>
          <a:bodyPr wrap="square" rtlCol="0" anchor="ctr" anchorCtr="0">
            <a:noAutofit/>
          </a:bodyPr>
          <a:p>
            <a:r>
              <a:rPr lang="zh-CN" altLang="en-US" sz="800">
                <a:latin typeface="微软雅黑" panose="020B0503020204020204" charset="-122"/>
                <a:ea typeface="微软雅黑" panose="020B0503020204020204" charset="-122"/>
              </a:rPr>
              <a:t>获取更多信息，请联系</a:t>
            </a:r>
            <a:r>
              <a:rPr lang="en-US" altLang="zh-CN" sz="800">
                <a:latin typeface="微软雅黑" panose="020B0503020204020204" charset="-122"/>
                <a:ea typeface="微软雅黑" panose="020B0503020204020204" charset="-122"/>
              </a:rPr>
              <a:t>:</a:t>
            </a:r>
            <a:endParaRPr lang="en-US" altLang="zh-CN" sz="800">
              <a:latin typeface="微软雅黑" panose="020B0503020204020204" charset="-122"/>
              <a:ea typeface="微软雅黑" panose="020B0503020204020204" charset="-122"/>
            </a:endParaRPr>
          </a:p>
        </p:txBody>
      </p:sp>
      <p:sp>
        <p:nvSpPr>
          <p:cNvPr id="294" name="文本框 293"/>
          <p:cNvSpPr txBox="1"/>
          <p:nvPr/>
        </p:nvSpPr>
        <p:spPr>
          <a:xfrm>
            <a:off x="8196580" y="10182860"/>
            <a:ext cx="2161540" cy="415925"/>
          </a:xfrm>
          <a:prstGeom prst="rect">
            <a:avLst/>
          </a:prstGeom>
          <a:noFill/>
        </p:spPr>
        <p:txBody>
          <a:bodyPr wrap="square" rtlCol="0" anchor="ctr" anchorCtr="0">
            <a:noAutofit/>
          </a:bodyPr>
          <a:p>
            <a:r>
              <a:rPr lang="zh-CN" altLang="en-US" sz="800"/>
              <a:t>段磊</a:t>
            </a:r>
            <a:r>
              <a:rPr lang="en-US" altLang="zh-CN" sz="800"/>
              <a:t>     </a:t>
            </a:r>
            <a:r>
              <a:rPr lang="en-US" altLang="zh-CN" sz="800">
                <a:latin typeface="Times New Roman" panose="02020603050405020304" charset="0"/>
                <a:cs typeface="Times New Roman" panose="02020603050405020304" charset="0"/>
              </a:rPr>
              <a:t>duanlei30@nwafu.edu.cn</a:t>
            </a:r>
            <a:endParaRPr lang="en-US" altLang="zh-CN" sz="800">
              <a:latin typeface="Times New Roman" panose="02020603050405020304" charset="0"/>
              <a:cs typeface="Times New Roman" panose="02020603050405020304" charset="0"/>
            </a:endParaRPr>
          </a:p>
          <a:p>
            <a:r>
              <a:rPr lang="zh-CN" altLang="en-US" sz="800">
                <a:latin typeface="Times New Roman" panose="02020603050405020304" charset="0"/>
                <a:cs typeface="Times New Roman" panose="02020603050405020304" charset="0"/>
              </a:rPr>
              <a:t>周远见</a:t>
            </a:r>
            <a:r>
              <a:rPr lang="en-US" altLang="zh-CN" sz="800">
                <a:latin typeface="Times New Roman" panose="02020603050405020304" charset="0"/>
                <a:cs typeface="Times New Roman" panose="02020603050405020304" charset="0"/>
              </a:rPr>
              <a:t>  zhouyuanjian@nwafu.edu.cn</a:t>
            </a:r>
            <a:endParaRPr lang="en-US" altLang="zh-CN" sz="800">
              <a:latin typeface="Times New Roman" panose="02020603050405020304" charset="0"/>
              <a:cs typeface="Times New Roman" panose="02020603050405020304" charset="0"/>
            </a:endParaRPr>
          </a:p>
          <a:p>
            <a:r>
              <a:rPr lang="zh-CN" altLang="en-US" sz="800">
                <a:latin typeface="Times New Roman" panose="02020603050405020304" charset="0"/>
                <a:cs typeface="Times New Roman" panose="02020603050405020304" charset="0"/>
              </a:rPr>
              <a:t>王舒琪</a:t>
            </a:r>
            <a:r>
              <a:rPr lang="en-US" altLang="zh-CN" sz="800">
                <a:latin typeface="Times New Roman" panose="02020603050405020304" charset="0"/>
                <a:cs typeface="Times New Roman" panose="02020603050405020304" charset="0"/>
              </a:rPr>
              <a:t>  2046733517@</a:t>
            </a:r>
            <a:r>
              <a:rPr lang="en-US" altLang="zh-CN" sz="800">
                <a:latin typeface="Times New Roman" panose="02020603050405020304" charset="0"/>
                <a:cs typeface="Times New Roman" panose="02020603050405020304" charset="0"/>
              </a:rPr>
              <a:t>qq.com</a:t>
            </a:r>
            <a:endParaRPr lang="en-US" altLang="zh-CN" sz="800">
              <a:latin typeface="Times New Roman" panose="02020603050405020304" charset="0"/>
              <a:cs typeface="Times New Roman" panose="02020603050405020304" charset="0"/>
            </a:endParaRPr>
          </a:p>
        </p:txBody>
      </p:sp>
      <p:sp>
        <p:nvSpPr>
          <p:cNvPr id="14" name="文本框 13"/>
          <p:cNvSpPr txBox="1"/>
          <p:nvPr/>
        </p:nvSpPr>
        <p:spPr>
          <a:xfrm>
            <a:off x="196850" y="2761615"/>
            <a:ext cx="2978150" cy="398780"/>
          </a:xfrm>
          <a:prstGeom prst="rect">
            <a:avLst/>
          </a:prstGeom>
          <a:noFill/>
        </p:spPr>
        <p:txBody>
          <a:bodyPr wrap="square" rtlCol="0">
            <a:spAutoFit/>
          </a:bodyPr>
          <a:p>
            <a:r>
              <a:rPr lang="zh-CN" altLang="en-US" sz="1000" b="1">
                <a:latin typeface="Times New Roman" panose="02020603050405020304" charset="0"/>
                <a:ea typeface="微软雅黑" panose="020B0503020204020204" charset="-122"/>
                <a:cs typeface="Times New Roman" panose="02020603050405020304" charset="0"/>
              </a:rPr>
              <a:t>福氏志贺菌是一种常见的</a:t>
            </a:r>
            <a:r>
              <a:rPr lang="zh-CN" altLang="en-US" sz="1000" b="1">
                <a:solidFill>
                  <a:srgbClr val="FF0000"/>
                </a:solidFill>
                <a:latin typeface="Times New Roman" panose="02020603050405020304" charset="0"/>
                <a:ea typeface="微软雅黑" panose="020B0503020204020204" charset="-122"/>
                <a:cs typeface="Times New Roman" panose="02020603050405020304" charset="0"/>
              </a:rPr>
              <a:t>食源性致病菌</a:t>
            </a:r>
            <a:r>
              <a:rPr lang="zh-CN" altLang="en-US" sz="1000" b="1">
                <a:latin typeface="Times New Roman" panose="02020603050405020304" charset="0"/>
                <a:ea typeface="微软雅黑" panose="020B0503020204020204" charset="-122"/>
                <a:cs typeface="Times New Roman" panose="02020603050405020304" charset="0"/>
              </a:rPr>
              <a:t>，污染范围广，其引起的</a:t>
            </a:r>
            <a:r>
              <a:rPr lang="zh-CN" altLang="en-US" sz="1000" b="1">
                <a:solidFill>
                  <a:srgbClr val="FF0000"/>
                </a:solidFill>
                <a:latin typeface="Times New Roman" panose="02020603050405020304" charset="0"/>
                <a:ea typeface="微软雅黑" panose="020B0503020204020204" charset="-122"/>
                <a:cs typeface="Times New Roman" panose="02020603050405020304" charset="0"/>
              </a:rPr>
              <a:t>细菌性痢疾</a:t>
            </a:r>
            <a:r>
              <a:rPr lang="zh-CN" altLang="en-US" sz="1000" b="1">
                <a:latin typeface="Times New Roman" panose="02020603050405020304" charset="0"/>
                <a:ea typeface="微软雅黑" panose="020B0503020204020204" charset="-122"/>
                <a:cs typeface="Times New Roman" panose="02020603050405020304" charset="0"/>
              </a:rPr>
              <a:t>对人类生命安全造成威胁。</a:t>
            </a:r>
            <a:endParaRPr lang="zh-CN" altLang="en-US" sz="1000" b="1">
              <a:latin typeface="Times New Roman" panose="02020603050405020304" charset="0"/>
              <a:ea typeface="微软雅黑" panose="020B0503020204020204" charset="-122"/>
              <a:cs typeface="Times New Roman" panose="02020603050405020304" charset="0"/>
            </a:endParaRPr>
          </a:p>
        </p:txBody>
      </p:sp>
      <p:cxnSp>
        <p:nvCxnSpPr>
          <p:cNvPr id="204" name="直接连接符 203"/>
          <p:cNvCxnSpPr/>
          <p:nvPr/>
        </p:nvCxnSpPr>
        <p:spPr>
          <a:xfrm>
            <a:off x="278130" y="3203575"/>
            <a:ext cx="2844000" cy="0"/>
          </a:xfrm>
          <a:prstGeom prst="line">
            <a:avLst/>
          </a:prstGeom>
          <a:ln w="28575" cmpd="sng">
            <a:solidFill>
              <a:schemeClr val="accent1">
                <a:lumMod val="60000"/>
                <a:lumOff val="40000"/>
              </a:schemeClr>
            </a:solidFill>
            <a:prstDash val="dash"/>
          </a:ln>
        </p:spPr>
        <p:style>
          <a:lnRef idx="2">
            <a:schemeClr val="accent1"/>
          </a:lnRef>
          <a:fillRef idx="0">
            <a:srgbClr val="FFFFFF"/>
          </a:fillRef>
          <a:effectRef idx="0">
            <a:srgbClr val="FFFFFF"/>
          </a:effectRef>
          <a:fontRef idx="minor">
            <a:schemeClr val="tx1"/>
          </a:fontRef>
        </p:style>
      </p:cxnSp>
      <p:sp>
        <p:nvSpPr>
          <p:cNvPr id="295" name="文本框 294"/>
          <p:cNvSpPr txBox="1"/>
          <p:nvPr>
            <p:custDataLst>
              <p:tags r:id="rId31"/>
            </p:custDataLst>
          </p:nvPr>
        </p:nvSpPr>
        <p:spPr>
          <a:xfrm>
            <a:off x="257810" y="3948430"/>
            <a:ext cx="1332230" cy="709930"/>
          </a:xfrm>
          <a:prstGeom prst="rect">
            <a:avLst/>
          </a:prstGeom>
          <a:noFill/>
        </p:spPr>
        <p:txBody>
          <a:bodyPr wrap="square" rtlCol="0">
            <a:noAutofit/>
          </a:bodyPr>
          <a:p>
            <a:pPr indent="71755"/>
            <a:r>
              <a:rPr lang="zh-CN" altLang="en-US" sz="1000" b="1">
                <a:latin typeface="Times New Roman" panose="02020603050405020304" charset="0"/>
                <a:ea typeface="微软雅黑" panose="020B0503020204020204" charset="-122"/>
                <a:cs typeface="Times New Roman" panose="02020603050405020304" charset="0"/>
              </a:rPr>
              <a:t>目前常用杀菌技术多存在破坏</a:t>
            </a:r>
            <a:r>
              <a:rPr lang="zh-CN" altLang="en-US" sz="1000" b="1">
                <a:solidFill>
                  <a:srgbClr val="FF0000"/>
                </a:solidFill>
                <a:latin typeface="Times New Roman" panose="02020603050405020304" charset="0"/>
                <a:ea typeface="微软雅黑" panose="020B0503020204020204" charset="-122"/>
                <a:cs typeface="Times New Roman" panose="02020603050405020304" charset="0"/>
              </a:rPr>
              <a:t>食品感官品质</a:t>
            </a:r>
            <a:r>
              <a:rPr lang="zh-CN" altLang="en-US" sz="1000" b="1">
                <a:latin typeface="Times New Roman" panose="02020603050405020304" charset="0"/>
                <a:ea typeface="微软雅黑" panose="020B0503020204020204" charset="-122"/>
                <a:cs typeface="Times New Roman" panose="02020603050405020304" charset="0"/>
              </a:rPr>
              <a:t>、引起</a:t>
            </a:r>
            <a:r>
              <a:rPr lang="zh-CN" altLang="en-US" sz="1000" b="1">
                <a:solidFill>
                  <a:srgbClr val="FF0000"/>
                </a:solidFill>
                <a:latin typeface="Times New Roman" panose="02020603050405020304" charset="0"/>
                <a:ea typeface="微软雅黑" panose="020B0503020204020204" charset="-122"/>
                <a:cs typeface="Times New Roman" panose="02020603050405020304" charset="0"/>
              </a:rPr>
              <a:t>环境污染</a:t>
            </a:r>
            <a:r>
              <a:rPr lang="zh-CN" altLang="en-US" sz="1000" b="1">
                <a:latin typeface="Times New Roman" panose="02020603050405020304" charset="0"/>
                <a:ea typeface="微软雅黑" panose="020B0503020204020204" charset="-122"/>
                <a:cs typeface="Times New Roman" panose="02020603050405020304" charset="0"/>
              </a:rPr>
              <a:t>、产生</a:t>
            </a:r>
            <a:r>
              <a:rPr lang="zh-CN" altLang="en-US" sz="1000" b="1">
                <a:solidFill>
                  <a:srgbClr val="FF0000"/>
                </a:solidFill>
                <a:latin typeface="Times New Roman" panose="02020603050405020304" charset="0"/>
                <a:ea typeface="微软雅黑" panose="020B0503020204020204" charset="-122"/>
                <a:cs typeface="Times New Roman" panose="02020603050405020304" charset="0"/>
              </a:rPr>
              <a:t>耐药菌株</a:t>
            </a:r>
            <a:r>
              <a:rPr lang="zh-CN" altLang="en-US" sz="1000" b="1">
                <a:latin typeface="Times New Roman" panose="02020603050405020304" charset="0"/>
                <a:ea typeface="微软雅黑" panose="020B0503020204020204" charset="-122"/>
                <a:cs typeface="Times New Roman" panose="02020603050405020304" charset="0"/>
              </a:rPr>
              <a:t>等问题。</a:t>
            </a:r>
            <a:endParaRPr lang="zh-CN" altLang="en-US" sz="1000" b="1">
              <a:latin typeface="Times New Roman" panose="02020603050405020304" charset="0"/>
              <a:ea typeface="微软雅黑" panose="020B0503020204020204" charset="-122"/>
              <a:cs typeface="Times New Roman" panose="02020603050405020304" charset="0"/>
            </a:endParaRPr>
          </a:p>
        </p:txBody>
      </p:sp>
      <p:sp>
        <p:nvSpPr>
          <p:cNvPr id="296" name="文本框 295"/>
          <p:cNvSpPr txBox="1"/>
          <p:nvPr>
            <p:custDataLst>
              <p:tags r:id="rId32"/>
            </p:custDataLst>
          </p:nvPr>
        </p:nvSpPr>
        <p:spPr>
          <a:xfrm>
            <a:off x="1680210" y="3876675"/>
            <a:ext cx="1390015" cy="797560"/>
          </a:xfrm>
          <a:prstGeom prst="rect">
            <a:avLst/>
          </a:prstGeom>
          <a:noFill/>
        </p:spPr>
        <p:txBody>
          <a:bodyPr wrap="square" rtlCol="0">
            <a:noAutofit/>
          </a:bodyPr>
          <a:p>
            <a:pPr indent="71755"/>
            <a:r>
              <a:rPr lang="zh-CN" altLang="en-US" sz="1000" b="1">
                <a:latin typeface="Times New Roman" panose="02020603050405020304" charset="0"/>
                <a:ea typeface="微软雅黑" panose="020B0503020204020204" charset="-122"/>
                <a:cs typeface="Times New Roman" panose="02020603050405020304" charset="0"/>
              </a:rPr>
              <a:t>罗勒精油是一种</a:t>
            </a:r>
            <a:r>
              <a:rPr lang="zh-CN" altLang="en-US" sz="1000" b="1">
                <a:solidFill>
                  <a:srgbClr val="FF0000"/>
                </a:solidFill>
                <a:latin typeface="Times New Roman" panose="02020603050405020304" charset="0"/>
                <a:ea typeface="微软雅黑" panose="020B0503020204020204" charset="-122"/>
                <a:cs typeface="Times New Roman" panose="02020603050405020304" charset="0"/>
              </a:rPr>
              <a:t>天然植物抑菌剂</a:t>
            </a:r>
            <a:r>
              <a:rPr lang="zh-CN" altLang="en-US" sz="1000" b="1">
                <a:latin typeface="Times New Roman" panose="02020603050405020304" charset="0"/>
                <a:ea typeface="微软雅黑" panose="020B0503020204020204" charset="-122"/>
                <a:cs typeface="Times New Roman" panose="02020603050405020304" charset="0"/>
              </a:rPr>
              <a:t>。</a:t>
            </a:r>
            <a:endParaRPr lang="zh-CN" altLang="en-US" sz="1000" b="1">
              <a:latin typeface="Times New Roman" panose="02020603050405020304" charset="0"/>
              <a:ea typeface="微软雅黑" panose="020B0503020204020204" charset="-122"/>
              <a:cs typeface="Times New Roman" panose="02020603050405020304" charset="0"/>
            </a:endParaRPr>
          </a:p>
          <a:p>
            <a:pPr indent="71755"/>
            <a:r>
              <a:rPr lang="zh-CN" altLang="en-US" sz="1000" b="1">
                <a:latin typeface="Times New Roman" panose="02020603050405020304" charset="0"/>
                <a:ea typeface="微软雅黑" panose="020B0503020204020204" charset="-122"/>
                <a:cs typeface="Times New Roman" panose="02020603050405020304" charset="0"/>
              </a:rPr>
              <a:t>超声是一种新兴</a:t>
            </a:r>
            <a:r>
              <a:rPr lang="zh-CN" altLang="en-US" sz="1000" b="1">
                <a:solidFill>
                  <a:srgbClr val="FF0000"/>
                </a:solidFill>
                <a:latin typeface="Times New Roman" panose="02020603050405020304" charset="0"/>
                <a:ea typeface="微软雅黑" panose="020B0503020204020204" charset="-122"/>
                <a:cs typeface="Times New Roman" panose="02020603050405020304" charset="0"/>
              </a:rPr>
              <a:t>非热杀菌技术</a:t>
            </a:r>
            <a:r>
              <a:rPr lang="zh-CN" altLang="en-US" sz="1000" b="1">
                <a:latin typeface="Times New Roman" panose="02020603050405020304" charset="0"/>
                <a:ea typeface="微软雅黑" panose="020B0503020204020204" charset="-122"/>
                <a:cs typeface="Times New Roman" panose="02020603050405020304" charset="0"/>
              </a:rPr>
              <a:t>，已广泛应用于食品消毒领域。</a:t>
            </a:r>
            <a:endParaRPr lang="zh-CN" altLang="en-US" sz="1000" b="1">
              <a:latin typeface="Times New Roman" panose="02020603050405020304" charset="0"/>
              <a:ea typeface="微软雅黑" panose="020B0503020204020204" charset="-122"/>
              <a:cs typeface="Times New Roman" panose="02020603050405020304" charset="0"/>
            </a:endParaRPr>
          </a:p>
          <a:p>
            <a:endParaRPr lang="zh-CN" altLang="en-US" sz="1000" b="1">
              <a:latin typeface="Times New Roman" panose="02020603050405020304" charset="0"/>
              <a:ea typeface="微软雅黑" panose="020B0503020204020204" charset="-122"/>
              <a:cs typeface="Times New Roman" panose="02020603050405020304" charset="0"/>
            </a:endParaRPr>
          </a:p>
        </p:txBody>
      </p:sp>
      <p:pic>
        <p:nvPicPr>
          <p:cNvPr id="297" name="图片 296"/>
          <p:cNvPicPr/>
          <p:nvPr>
            <p:custDataLst>
              <p:tags r:id="rId33"/>
            </p:custDataLst>
          </p:nvPr>
        </p:nvPicPr>
        <p:blipFill>
          <a:blip r:embed="rId3">
            <a:clrChange>
              <a:clrFrom>
                <a:srgbClr val="EEEEEE">
                  <a:alpha val="100000"/>
                </a:srgbClr>
              </a:clrFrom>
              <a:clrTo>
                <a:srgbClr val="EEEEEE">
                  <a:alpha val="100000"/>
                  <a:alpha val="0"/>
                </a:srgbClr>
              </a:clrTo>
            </a:clrChange>
          </a:blip>
          <a:stretch>
            <a:fillRect/>
          </a:stretch>
        </p:blipFill>
        <p:spPr>
          <a:xfrm>
            <a:off x="1617345" y="3268345"/>
            <a:ext cx="509270" cy="509270"/>
          </a:xfrm>
          <a:prstGeom prst="rect">
            <a:avLst/>
          </a:prstGeom>
          <a:noFill/>
          <a:ln w="9525">
            <a:noFill/>
          </a:ln>
        </p:spPr>
      </p:pic>
      <p:grpSp>
        <p:nvGrpSpPr>
          <p:cNvPr id="327" name="组合 326"/>
          <p:cNvGrpSpPr/>
          <p:nvPr/>
        </p:nvGrpSpPr>
        <p:grpSpPr>
          <a:xfrm>
            <a:off x="2038350" y="3343275"/>
            <a:ext cx="359410" cy="359410"/>
            <a:chOff x="3443" y="5846"/>
            <a:chExt cx="566" cy="566"/>
          </a:xfrm>
        </p:grpSpPr>
        <p:pic>
          <p:nvPicPr>
            <p:cNvPr id="324" name="图片 323"/>
            <p:cNvPicPr>
              <a:picLocks noChangeAspect="1"/>
            </p:cNvPicPr>
            <p:nvPr>
              <p:custDataLst>
                <p:tags r:id="rId34"/>
              </p:custDataLst>
            </p:nvPr>
          </p:nvPicPr>
          <p:blipFill>
            <a:blip r:embed="rId5"/>
            <a:stretch>
              <a:fillRect/>
            </a:stretch>
          </p:blipFill>
          <p:spPr>
            <a:xfrm>
              <a:off x="3443" y="5846"/>
              <a:ext cx="567" cy="567"/>
            </a:xfrm>
            <a:prstGeom prst="rect">
              <a:avLst/>
            </a:prstGeom>
          </p:spPr>
        </p:pic>
        <p:sp>
          <p:nvSpPr>
            <p:cNvPr id="325" name="椭圆 324"/>
            <p:cNvSpPr/>
            <p:nvPr>
              <p:custDataLst>
                <p:tags r:id="rId35"/>
              </p:custDataLst>
            </p:nvPr>
          </p:nvSpPr>
          <p:spPr>
            <a:xfrm>
              <a:off x="3582" y="5989"/>
              <a:ext cx="289" cy="289"/>
            </a:xfrm>
            <a:prstGeom prst="ellipse">
              <a:avLst/>
            </a:prstGeom>
            <a:solidFill>
              <a:srgbClr val="9EEDE0"/>
            </a:solidFill>
            <a:ln>
              <a:solidFill>
                <a:srgbClr val="8CD23C"/>
              </a:solid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28" name="文本框 327"/>
          <p:cNvSpPr txBox="1"/>
          <p:nvPr>
            <p:custDataLst>
              <p:tags r:id="rId36"/>
            </p:custDataLst>
          </p:nvPr>
        </p:nvSpPr>
        <p:spPr>
          <a:xfrm>
            <a:off x="1604010" y="3734435"/>
            <a:ext cx="938530" cy="213995"/>
          </a:xfrm>
          <a:prstGeom prst="rect">
            <a:avLst/>
          </a:prstGeom>
          <a:noFill/>
        </p:spPr>
        <p:txBody>
          <a:bodyPr wrap="square" rtlCol="0">
            <a:spAutoFit/>
          </a:bodyPr>
          <a:p>
            <a:r>
              <a:rPr lang="zh-CN" altLang="en-US" sz="800" dirty="0">
                <a:latin typeface="微软雅黑" panose="020B0503020204020204" charset="-122"/>
                <a:ea typeface="微软雅黑" panose="020B0503020204020204" charset="-122"/>
              </a:rPr>
              <a:t>罗勒精油纳米乳</a:t>
            </a:r>
            <a:endParaRPr lang="zh-CN" altLang="en-US" sz="800" dirty="0">
              <a:latin typeface="微软雅黑" panose="020B0503020204020204" charset="-122"/>
              <a:ea typeface="微软雅黑" panose="020B0503020204020204" charset="-122"/>
            </a:endParaRPr>
          </a:p>
        </p:txBody>
      </p:sp>
      <p:grpSp>
        <p:nvGrpSpPr>
          <p:cNvPr id="330" name="组合 329"/>
          <p:cNvGrpSpPr/>
          <p:nvPr/>
        </p:nvGrpSpPr>
        <p:grpSpPr>
          <a:xfrm>
            <a:off x="2519680" y="3333750"/>
            <a:ext cx="551180" cy="626745"/>
            <a:chOff x="3968" y="5476"/>
            <a:chExt cx="868" cy="987"/>
          </a:xfrm>
        </p:grpSpPr>
        <p:pic>
          <p:nvPicPr>
            <p:cNvPr id="326" name="Picture 2"/>
            <p:cNvPicPr>
              <a:picLocks noChangeAspect="1" noChangeArrowheads="1"/>
            </p:cNvPicPr>
            <p:nvPr>
              <p:custDataLst>
                <p:tags r:id="rId37"/>
              </p:custDataLst>
            </p:nvPr>
          </p:nvPicPr>
          <p:blipFill rotWithShape="1">
            <a:blip r:embed="rId38">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t="9488" b="10026"/>
            <a:stretch>
              <a:fillRect/>
            </a:stretch>
          </p:blipFill>
          <p:spPr bwMode="auto">
            <a:xfrm>
              <a:off x="3968" y="5476"/>
              <a:ext cx="868" cy="699"/>
            </a:xfrm>
            <a:prstGeom prst="rect">
              <a:avLst/>
            </a:prstGeom>
            <a:noFill/>
            <a:extLst>
              <a:ext uri="{909E8E84-426E-40DD-AFC4-6F175D3DCCD1}">
                <a14:hiddenFill xmlns:a14="http://schemas.microsoft.com/office/drawing/2010/main">
                  <a:solidFill>
                    <a:srgbClr val="FFFFFF"/>
                  </a:solidFill>
                </a14:hiddenFill>
              </a:ext>
            </a:extLst>
          </p:spPr>
        </p:pic>
        <p:sp>
          <p:nvSpPr>
            <p:cNvPr id="329" name="文本框 328"/>
            <p:cNvSpPr txBox="1"/>
            <p:nvPr>
              <p:custDataLst>
                <p:tags r:id="rId39"/>
              </p:custDataLst>
            </p:nvPr>
          </p:nvSpPr>
          <p:spPr>
            <a:xfrm>
              <a:off x="4071" y="6127"/>
              <a:ext cx="662" cy="337"/>
            </a:xfrm>
            <a:prstGeom prst="rect">
              <a:avLst/>
            </a:prstGeom>
            <a:noFill/>
          </p:spPr>
          <p:txBody>
            <a:bodyPr wrap="square" rtlCol="0">
              <a:spAutoFit/>
            </a:bodyPr>
            <a:p>
              <a:r>
                <a:rPr lang="zh-CN" altLang="en-US" sz="800" dirty="0">
                  <a:latin typeface="微软雅黑" panose="020B0503020204020204" charset="-122"/>
                  <a:ea typeface="微软雅黑" panose="020B0503020204020204" charset="-122"/>
                </a:rPr>
                <a:t>超声</a:t>
              </a:r>
              <a:endParaRPr lang="zh-CN" altLang="en-US" sz="800" dirty="0">
                <a:latin typeface="微软雅黑" panose="020B0503020204020204" charset="-122"/>
                <a:ea typeface="微软雅黑" panose="020B0503020204020204" charset="-122"/>
              </a:endParaRPr>
            </a:p>
          </p:txBody>
        </p:sp>
      </p:grpSp>
      <p:grpSp>
        <p:nvGrpSpPr>
          <p:cNvPr id="16" name="组合 15"/>
          <p:cNvGrpSpPr/>
          <p:nvPr/>
        </p:nvGrpSpPr>
        <p:grpSpPr>
          <a:xfrm>
            <a:off x="196067" y="9262745"/>
            <a:ext cx="3021478" cy="1329690"/>
            <a:chOff x="310" y="3034"/>
            <a:chExt cx="3859" cy="2094"/>
          </a:xfrm>
        </p:grpSpPr>
        <p:sp>
          <p:nvSpPr>
            <p:cNvPr id="81" name="圆角矩形 80"/>
            <p:cNvSpPr/>
            <p:nvPr>
              <p:custDataLst>
                <p:tags r:id="rId40"/>
              </p:custDataLst>
            </p:nvPr>
          </p:nvSpPr>
          <p:spPr>
            <a:xfrm>
              <a:off x="323" y="3053"/>
              <a:ext cx="3833" cy="2075"/>
            </a:xfrm>
            <a:prstGeom prst="roundRect">
              <a:avLst>
                <a:gd name="adj" fmla="val 9460"/>
              </a:avLst>
            </a:prstGeom>
            <a:noFill/>
            <a:ln>
              <a:solidFill>
                <a:schemeClr val="bg1">
                  <a:lumMod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6" name="Rectangle 10"/>
            <p:cNvSpPr>
              <a:spLocks noChangeArrowheads="1"/>
            </p:cNvSpPr>
            <p:nvPr>
              <p:custDataLst>
                <p:tags r:id="rId41"/>
              </p:custDataLst>
            </p:nvPr>
          </p:nvSpPr>
          <p:spPr bwMode="auto">
            <a:xfrm>
              <a:off x="310" y="3034"/>
              <a:ext cx="3859" cy="354"/>
            </a:xfrm>
            <a:prstGeom prst="rect">
              <a:avLst/>
            </a:prstGeom>
            <a:solidFill>
              <a:schemeClr val="accent2"/>
            </a:solidFill>
            <a:ln w="12700">
              <a:noFill/>
              <a:miter lim="800000"/>
            </a:ln>
            <a:effectLst/>
          </p:spPr>
          <p:txBody>
            <a:bodyPr wrap="none" lIns="33741" tIns="0" rIns="33741" bIns="0" anchor="ctr" anchorCtr="0"/>
            <a:lstStyle>
              <a:defPPr>
                <a:defRPr kern="1200"/>
              </a:defPPr>
            </a:lstStyle>
            <a:p>
              <a:pPr algn="ctr" defTabSz="4702810">
                <a:defRPr/>
              </a:pPr>
              <a:r>
                <a:rPr lang="zh-CN" altLang="en-US" sz="1200" b="1">
                  <a:solidFill>
                    <a:srgbClr val="FFFFFF"/>
                  </a:solidFill>
                  <a:latin typeface="微软雅黑" panose="020B0503020204020204" charset="-122"/>
                  <a:ea typeface="微软雅黑" panose="020B0503020204020204" charset="-122"/>
                </a:rPr>
                <a:t>研究</a:t>
              </a:r>
              <a:r>
                <a:rPr lang="zh-CN" altLang="en-US" sz="1200" b="1">
                  <a:solidFill>
                    <a:srgbClr val="FFFFFF"/>
                  </a:solidFill>
                  <a:latin typeface="微软雅黑" panose="020B0503020204020204" charset="-122"/>
                  <a:ea typeface="微软雅黑" panose="020B0503020204020204" charset="-122"/>
                </a:rPr>
                <a:t>结果</a:t>
              </a:r>
              <a:endParaRPr lang="zh-CN" altLang="en-US" sz="1200" b="1">
                <a:solidFill>
                  <a:srgbClr val="FFFFFF"/>
                </a:solidFill>
                <a:latin typeface="微软雅黑" panose="020B0503020204020204" charset="-122"/>
                <a:ea typeface="微软雅黑" panose="020B0503020204020204" charset="-122"/>
              </a:endParaRPr>
            </a:p>
          </p:txBody>
        </p:sp>
      </p:grpSp>
      <p:graphicFrame>
        <p:nvGraphicFramePr>
          <p:cNvPr id="113" name="表格 112"/>
          <p:cNvGraphicFramePr/>
          <p:nvPr>
            <p:custDataLst>
              <p:tags r:id="rId42"/>
            </p:custDataLst>
          </p:nvPr>
        </p:nvGraphicFramePr>
        <p:xfrm>
          <a:off x="3461385" y="2244090"/>
          <a:ext cx="3348355" cy="944880"/>
        </p:xfrm>
        <a:graphic>
          <a:graphicData uri="http://schemas.openxmlformats.org/drawingml/2006/table">
            <a:tbl>
              <a:tblPr/>
              <a:tblGrid>
                <a:gridCol w="208280"/>
                <a:gridCol w="458470"/>
                <a:gridCol w="457835"/>
                <a:gridCol w="458470"/>
                <a:gridCol w="441325"/>
                <a:gridCol w="441325"/>
                <a:gridCol w="441325"/>
                <a:gridCol w="441325"/>
              </a:tblGrid>
              <a:tr h="190500">
                <a:tc rowSpan="2">
                  <a:txBody>
                    <a:bodyPr/>
                    <a:p>
                      <a:pPr algn="ctr">
                        <a:buNone/>
                      </a:pPr>
                      <a:r>
                        <a:rPr lang="en-US" sz="600" b="1">
                          <a:solidFill>
                            <a:srgbClr val="000000"/>
                          </a:solidFill>
                          <a:latin typeface="Times New Roman" panose="02020603050405020304" charset="-122"/>
                        </a:rPr>
                        <a:t>Time </a:t>
                      </a:r>
                      <a:endParaRPr lang="en-US" sz="600" b="1">
                        <a:solidFill>
                          <a:srgbClr val="000000"/>
                        </a:solidFill>
                        <a:latin typeface="Times New Roman" panose="02020603050405020304" charset="-122"/>
                      </a:endParaRPr>
                    </a:p>
                    <a:p>
                      <a:pPr algn="ctr">
                        <a:buNone/>
                      </a:pPr>
                      <a:r>
                        <a:rPr lang="en-US" altLang="zh-CN" sz="600" b="1">
                          <a:solidFill>
                            <a:srgbClr val="000000"/>
                          </a:solidFill>
                          <a:latin typeface="Times New Roman" panose="02020603050405020304" charset="-122"/>
                        </a:rPr>
                        <a:t>/min</a:t>
                      </a:r>
                      <a:endParaRPr lang="en-US" sz="600" b="1">
                        <a:solidFill>
                          <a:srgbClr val="000000"/>
                        </a:solidFill>
                        <a:latin typeface="Times New Roman" panose="02020603050405020304" charset="-122"/>
                      </a:endParaRPr>
                    </a:p>
                  </a:txBody>
                  <a:tcPr marL="12700" marR="12700" marT="12700" vert="horz" anchor="ctr" anchorCtr="0">
                    <a:lnL>
                      <a:noFill/>
                    </a:lnL>
                    <a:lnR>
                      <a:noFill/>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8B91B6">
                        <a:alpha val="47000"/>
                      </a:srgbClr>
                    </a:solidFill>
                  </a:tcPr>
                </a:tc>
                <a:tc gridSpan="3">
                  <a:txBody>
                    <a:bodyPr/>
                    <a:p>
                      <a:pPr algn="ctr">
                        <a:buNone/>
                      </a:pPr>
                      <a:r>
                        <a:rPr lang="en-US" sz="600" b="1">
                          <a:solidFill>
                            <a:srgbClr val="000000"/>
                          </a:solidFill>
                          <a:latin typeface="Times New Roman" panose="02020603050405020304" charset="-122"/>
                        </a:rPr>
                        <a:t> US (reduction log CFU/mL)</a:t>
                      </a:r>
                      <a:endParaRPr lang="en-US" altLang="en-US" sz="600" b="1">
                        <a:solidFill>
                          <a:srgbClr val="000000"/>
                        </a:solidFill>
                        <a:latin typeface="Times New Roman" panose="02020603050405020304" charset="-122"/>
                      </a:endParaRPr>
                    </a:p>
                  </a:txBody>
                  <a:tcPr marL="12700" marR="12700" marT="12700" vert="horz" anchor="ctr" anchorCtr="0">
                    <a:lnL>
                      <a:noFill/>
                    </a:lnL>
                    <a:lnR>
                      <a:noFill/>
                    </a:lnR>
                    <a:lnT w="190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8B91B6">
                        <a:alpha val="47000"/>
                      </a:srgbClr>
                    </a:solidFill>
                  </a:tcPr>
                </a:tc>
                <a:tc hMerge="1">
                  <a:tcPr>
                    <a:lnT w="190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90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p>
                      <a:pPr algn="ctr">
                        <a:buNone/>
                      </a:pPr>
                      <a:r>
                        <a:rPr lang="en-US" sz="600" b="1">
                          <a:solidFill>
                            <a:srgbClr val="000000"/>
                          </a:solidFill>
                          <a:latin typeface="Times New Roman" panose="02020603050405020304" charset="-122"/>
                        </a:rPr>
                        <a:t>0.30 mg/mL </a:t>
                      </a:r>
                      <a:endParaRPr lang="en-US" altLang="en-US" sz="600" b="1">
                        <a:solidFill>
                          <a:srgbClr val="000000"/>
                        </a:solidFill>
                        <a:latin typeface="Times New Roman" panose="02020603050405020304" charset="-122"/>
                      </a:endParaRPr>
                    </a:p>
                  </a:txBody>
                  <a:tcPr marL="12700" marR="12700" marT="12700" vert="horz" anchor="ctr" anchorCtr="0">
                    <a:lnL>
                      <a:noFill/>
                    </a:lnL>
                    <a:lnR>
                      <a:noFill/>
                    </a:lnR>
                    <a:lnT w="19050" cap="flat" cmpd="sng">
                      <a:solidFill>
                        <a:srgbClr val="000000"/>
                      </a:solidFill>
                      <a:prstDash val="solid"/>
                      <a:headEnd type="none" w="med" len="med"/>
                      <a:tailEnd type="none" w="med" len="med"/>
                    </a:lnT>
                    <a:lnB cap="flat">
                      <a:noFill/>
                    </a:lnB>
                    <a:lnTlToBr>
                      <a:noFill/>
                    </a:lnTlToBr>
                    <a:lnBlToTr>
                      <a:noFill/>
                    </a:lnBlToTr>
                    <a:solidFill>
                      <a:srgbClr val="8B91B6">
                        <a:alpha val="47000"/>
                      </a:srgbClr>
                    </a:solidFill>
                  </a:tcPr>
                </a:tc>
                <a:tc gridSpan="3">
                  <a:txBody>
                    <a:bodyPr/>
                    <a:p>
                      <a:pPr algn="ctr">
                        <a:buNone/>
                      </a:pPr>
                      <a:r>
                        <a:rPr lang="en-US" sz="600" b="1">
                          <a:solidFill>
                            <a:srgbClr val="000000"/>
                          </a:solidFill>
                          <a:latin typeface="Times New Roman" panose="02020603050405020304" charset="-122"/>
                        </a:rPr>
                        <a:t> 0.30 mg/mL REON+US </a:t>
                      </a:r>
                      <a:endParaRPr lang="en-US" altLang="en-US" sz="600" b="1">
                        <a:solidFill>
                          <a:srgbClr val="000000"/>
                        </a:solidFill>
                        <a:latin typeface="Times New Roman" panose="02020603050405020304" charset="-122"/>
                      </a:endParaRPr>
                    </a:p>
                  </a:txBody>
                  <a:tcPr marL="12700" marR="12700" marT="12700" vert="horz" anchor="ctr" anchorCtr="0">
                    <a:lnL>
                      <a:noFill/>
                    </a:lnL>
                    <a:lnR cap="flat">
                      <a:noFill/>
                    </a:lnR>
                    <a:lnT w="190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8B91B6">
                        <a:alpha val="47000"/>
                      </a:srgbClr>
                    </a:solidFill>
                  </a:tcPr>
                </a:tc>
                <a:tc hMerge="1">
                  <a:tcPr>
                    <a:lnT w="190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90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r>
              <a:tr h="164465">
                <a:tc vMerge="1">
                  <a:tcPr marL="12700" marR="12700" marT="12700" vert="horz" anchor="ctr" anchorCtr="0">
                    <a:lnL>
                      <a:noFill/>
                    </a:lnL>
                    <a:lnR>
                      <a:noFill/>
                    </a:lnR>
                    <a:lnT cap="flat">
                      <a:noFill/>
                    </a:lnT>
                    <a:lnB w="19050" cap="flat" cmpd="sng">
                      <a:solidFill>
                        <a:srgbClr val="000000"/>
                      </a:solidFill>
                      <a:prstDash val="solid"/>
                      <a:headEnd type="none" w="med" len="med"/>
                      <a:tailEnd type="none" w="med" len="med"/>
                    </a:lnB>
                    <a:lnTlToBr>
                      <a:noFill/>
                    </a:lnTlToBr>
                    <a:lnBlToTr>
                      <a:noFill/>
                    </a:lnBlToTr>
                    <a:solidFill>
                      <a:srgbClr val="E2EFDA"/>
                    </a:solidFill>
                  </a:tcPr>
                </a:tc>
                <a:tc>
                  <a:txBody>
                    <a:bodyPr/>
                    <a:p>
                      <a:pPr algn="ctr">
                        <a:buNone/>
                      </a:pPr>
                      <a:r>
                        <a:rPr lang="en-US" sz="600" b="1">
                          <a:solidFill>
                            <a:srgbClr val="000000"/>
                          </a:solidFill>
                          <a:latin typeface="Times New Roman" panose="02020603050405020304" charset="-122"/>
                        </a:rPr>
                        <a:t>161 W/cm</a:t>
                      </a:r>
                      <a:r>
                        <a:rPr lang="en-US" sz="600" b="1" baseline="30000">
                          <a:solidFill>
                            <a:srgbClr val="000000"/>
                          </a:solidFill>
                          <a:latin typeface="Times New Roman" panose="02020603050405020304" charset="-122"/>
                        </a:rPr>
                        <a:t>2</a:t>
                      </a:r>
                      <a:endParaRPr lang="en-US" altLang="en-US" sz="600" b="1" baseline="30000">
                        <a:solidFill>
                          <a:srgbClr val="000000"/>
                        </a:solidFill>
                        <a:latin typeface="Times New Roman" panose="02020603050405020304" charset="-122"/>
                      </a:endParaRPr>
                    </a:p>
                  </a:txBody>
                  <a:tcPr marL="12700" marR="12700" marT="12700" vert="horz" anchor="ctr" anchorCtr="0">
                    <a:lnL>
                      <a:noFill/>
                    </a:lnL>
                    <a:lnR>
                      <a:noFill/>
                    </a:lnR>
                    <a:lnT w="1270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8B91B6">
                        <a:alpha val="47000"/>
                      </a:srgbClr>
                    </a:solidFill>
                  </a:tcPr>
                </a:tc>
                <a:tc>
                  <a:txBody>
                    <a:bodyPr/>
                    <a:p>
                      <a:pPr algn="ctr">
                        <a:buNone/>
                      </a:pPr>
                      <a:r>
                        <a:rPr lang="en-US" sz="600" b="1">
                          <a:solidFill>
                            <a:srgbClr val="000000"/>
                          </a:solidFill>
                          <a:latin typeface="Times New Roman" panose="02020603050405020304" charset="-122"/>
                        </a:rPr>
                        <a:t>207 W/cm</a:t>
                      </a:r>
                      <a:r>
                        <a:rPr lang="en-US" sz="600" b="1" baseline="30000">
                          <a:solidFill>
                            <a:srgbClr val="000000"/>
                          </a:solidFill>
                          <a:latin typeface="Times New Roman" panose="02020603050405020304" charset="-122"/>
                        </a:rPr>
                        <a:t>2</a:t>
                      </a:r>
                      <a:endParaRPr lang="en-US" altLang="en-US" sz="600" b="1" baseline="30000">
                        <a:solidFill>
                          <a:srgbClr val="000000"/>
                        </a:solidFill>
                        <a:latin typeface="Times New Roman" panose="02020603050405020304" charset="-122"/>
                      </a:endParaRPr>
                    </a:p>
                  </a:txBody>
                  <a:tcPr marL="12700" marR="12700" marT="12700" vert="horz" anchor="ctr" anchorCtr="0">
                    <a:lnL>
                      <a:noFill/>
                    </a:lnL>
                    <a:lnR>
                      <a:noFill/>
                    </a:lnR>
                    <a:lnT w="1270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8B91B6">
                        <a:alpha val="47000"/>
                      </a:srgbClr>
                    </a:solidFill>
                  </a:tcPr>
                </a:tc>
                <a:tc>
                  <a:txBody>
                    <a:bodyPr/>
                    <a:p>
                      <a:pPr algn="ctr">
                        <a:buNone/>
                      </a:pPr>
                      <a:r>
                        <a:rPr lang="en-US" sz="600" b="1">
                          <a:solidFill>
                            <a:srgbClr val="000000"/>
                          </a:solidFill>
                          <a:latin typeface="Times New Roman" panose="02020603050405020304" charset="-122"/>
                        </a:rPr>
                        <a:t>253 W/cm</a:t>
                      </a:r>
                      <a:r>
                        <a:rPr lang="en-US" sz="600" b="1" baseline="30000">
                          <a:solidFill>
                            <a:srgbClr val="000000"/>
                          </a:solidFill>
                          <a:latin typeface="Times New Roman" panose="02020603050405020304" charset="-122"/>
                        </a:rPr>
                        <a:t>2</a:t>
                      </a:r>
                      <a:endParaRPr lang="en-US" altLang="en-US" sz="600" b="1" baseline="30000">
                        <a:solidFill>
                          <a:srgbClr val="000000"/>
                        </a:solidFill>
                        <a:latin typeface="Times New Roman" panose="02020603050405020304" charset="-122"/>
                      </a:endParaRPr>
                    </a:p>
                  </a:txBody>
                  <a:tcPr marL="12700" marR="12700" marT="12700" vert="horz" anchor="ctr" anchorCtr="0">
                    <a:lnL>
                      <a:noFill/>
                    </a:lnL>
                    <a:lnR>
                      <a:noFill/>
                    </a:lnR>
                    <a:lnT w="1270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8B91B6">
                        <a:alpha val="47000"/>
                      </a:srgbClr>
                    </a:solidFill>
                  </a:tcPr>
                </a:tc>
                <a:tc>
                  <a:txBody>
                    <a:bodyPr/>
                    <a:p>
                      <a:pPr algn="ctr">
                        <a:buNone/>
                      </a:pPr>
                      <a:r>
                        <a:rPr lang="en-US" sz="600" b="1">
                          <a:solidFill>
                            <a:srgbClr val="000000"/>
                          </a:solidFill>
                          <a:latin typeface="Times New Roman" panose="02020603050405020304" charset="-122"/>
                        </a:rPr>
                        <a:t>REON </a:t>
                      </a:r>
                      <a:endParaRPr lang="en-US" altLang="en-US" sz="600" b="1">
                        <a:solidFill>
                          <a:srgbClr val="000000"/>
                        </a:solidFill>
                        <a:latin typeface="Times New Roman" panose="02020603050405020304" charset="-122"/>
                      </a:endParaRPr>
                    </a:p>
                  </a:txBody>
                  <a:tcPr marL="12700" marR="12700" marT="12700" vert="horz" anchor="ctr" anchorCtr="0">
                    <a:lnL>
                      <a:noFill/>
                    </a:lnL>
                    <a:lnR>
                      <a:noFill/>
                    </a:lnR>
                    <a:lnT cap="flat">
                      <a:noFill/>
                    </a:lnT>
                    <a:lnB w="19050" cap="flat" cmpd="sng">
                      <a:solidFill>
                        <a:srgbClr val="000000"/>
                      </a:solidFill>
                      <a:prstDash val="solid"/>
                      <a:headEnd type="none" w="med" len="med"/>
                      <a:tailEnd type="none" w="med" len="med"/>
                    </a:lnB>
                    <a:lnTlToBr>
                      <a:noFill/>
                    </a:lnTlToBr>
                    <a:lnBlToTr>
                      <a:noFill/>
                    </a:lnBlToTr>
                    <a:solidFill>
                      <a:srgbClr val="8B91B6">
                        <a:alpha val="47000"/>
                      </a:srgbClr>
                    </a:solidFill>
                  </a:tcPr>
                </a:tc>
                <a:tc>
                  <a:txBody>
                    <a:bodyPr/>
                    <a:p>
                      <a:pPr algn="ctr">
                        <a:buNone/>
                      </a:pPr>
                      <a:r>
                        <a:rPr lang="en-US" sz="600" b="1">
                          <a:solidFill>
                            <a:srgbClr val="000000"/>
                          </a:solidFill>
                          <a:latin typeface="Times New Roman" panose="02020603050405020304" charset="-122"/>
                        </a:rPr>
                        <a:t>161 W/cm</a:t>
                      </a:r>
                      <a:r>
                        <a:rPr lang="en-US" sz="600" b="1" baseline="30000">
                          <a:solidFill>
                            <a:srgbClr val="000000"/>
                          </a:solidFill>
                          <a:latin typeface="Times New Roman" panose="02020603050405020304" charset="-122"/>
                        </a:rPr>
                        <a:t>2</a:t>
                      </a:r>
                      <a:endParaRPr lang="en-US" altLang="en-US" sz="600" b="1" baseline="30000">
                        <a:solidFill>
                          <a:srgbClr val="000000"/>
                        </a:solidFill>
                        <a:latin typeface="Times New Roman" panose="02020603050405020304" charset="-122"/>
                      </a:endParaRPr>
                    </a:p>
                  </a:txBody>
                  <a:tcPr marL="12700" marR="12700" marT="12700" vert="horz" anchor="ctr" anchorCtr="0">
                    <a:lnL>
                      <a:noFill/>
                    </a:lnL>
                    <a:lnR>
                      <a:noFill/>
                    </a:lnR>
                    <a:lnT w="1270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8B91B6">
                        <a:alpha val="47000"/>
                      </a:srgbClr>
                    </a:solidFill>
                  </a:tcPr>
                </a:tc>
                <a:tc>
                  <a:txBody>
                    <a:bodyPr/>
                    <a:p>
                      <a:pPr algn="ctr">
                        <a:buNone/>
                      </a:pPr>
                      <a:r>
                        <a:rPr lang="en-US" sz="600" b="1">
                          <a:solidFill>
                            <a:srgbClr val="000000"/>
                          </a:solidFill>
                          <a:latin typeface="Times New Roman" panose="02020603050405020304" charset="-122"/>
                        </a:rPr>
                        <a:t>207 W/cm</a:t>
                      </a:r>
                      <a:r>
                        <a:rPr lang="en-US" sz="600" b="1" baseline="30000">
                          <a:solidFill>
                            <a:srgbClr val="000000"/>
                          </a:solidFill>
                          <a:latin typeface="Times New Roman" panose="02020603050405020304" charset="-122"/>
                        </a:rPr>
                        <a:t>2</a:t>
                      </a:r>
                      <a:endParaRPr lang="en-US" altLang="en-US" sz="600" b="1" baseline="30000">
                        <a:solidFill>
                          <a:srgbClr val="000000"/>
                        </a:solidFill>
                        <a:latin typeface="Times New Roman" panose="02020603050405020304" charset="-122"/>
                      </a:endParaRPr>
                    </a:p>
                  </a:txBody>
                  <a:tcPr marL="12700" marR="12700" marT="12700" vert="horz" anchor="ctr" anchorCtr="0">
                    <a:lnL>
                      <a:noFill/>
                    </a:lnL>
                    <a:lnR>
                      <a:noFill/>
                    </a:lnR>
                    <a:lnT w="1270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8B91B6">
                        <a:alpha val="47000"/>
                      </a:srgbClr>
                    </a:solidFill>
                  </a:tcPr>
                </a:tc>
                <a:tc>
                  <a:txBody>
                    <a:bodyPr/>
                    <a:p>
                      <a:pPr algn="ctr">
                        <a:buNone/>
                      </a:pPr>
                      <a:r>
                        <a:rPr lang="en-US" sz="600" b="1">
                          <a:solidFill>
                            <a:srgbClr val="000000"/>
                          </a:solidFill>
                          <a:latin typeface="Times New Roman" panose="02020603050405020304" charset="-122"/>
                        </a:rPr>
                        <a:t>253 W/cm</a:t>
                      </a:r>
                      <a:r>
                        <a:rPr lang="en-US" sz="600" b="1" baseline="30000">
                          <a:solidFill>
                            <a:srgbClr val="000000"/>
                          </a:solidFill>
                          <a:latin typeface="Times New Roman" panose="02020603050405020304" charset="-122"/>
                        </a:rPr>
                        <a:t>2</a:t>
                      </a:r>
                      <a:endParaRPr lang="en-US" altLang="en-US" sz="600" b="1" baseline="30000">
                        <a:solidFill>
                          <a:srgbClr val="000000"/>
                        </a:solidFill>
                        <a:latin typeface="Times New Roman" panose="02020603050405020304" charset="-122"/>
                      </a:endParaRPr>
                    </a:p>
                  </a:txBody>
                  <a:tcPr marL="12700" marR="12700" marT="12700" vert="horz" anchor="ctr" anchorCtr="0">
                    <a:lnL>
                      <a:noFill/>
                    </a:lnL>
                    <a:lnR cap="flat">
                      <a:noFill/>
                    </a:lnR>
                    <a:lnT w="1270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8B91B6">
                        <a:alpha val="47000"/>
                      </a:srgbClr>
                    </a:solidFill>
                  </a:tcPr>
                </a:tc>
              </a:tr>
              <a:tr h="190500">
                <a:tc>
                  <a:txBody>
                    <a:bodyPr/>
                    <a:p>
                      <a:pPr algn="ctr">
                        <a:buNone/>
                      </a:pPr>
                      <a:r>
                        <a:rPr lang="en-US" sz="600" b="1">
                          <a:solidFill>
                            <a:srgbClr val="000000"/>
                          </a:solidFill>
                          <a:latin typeface="Times New Roman" panose="02020603050405020304" charset="-122"/>
                        </a:rPr>
                        <a:t>6</a:t>
                      </a:r>
                      <a:endParaRPr lang="en-US" altLang="en-US" sz="600" b="1">
                        <a:solidFill>
                          <a:srgbClr val="000000"/>
                        </a:solidFill>
                        <a:latin typeface="Times New Roman" panose="02020603050405020304" charset="-122"/>
                      </a:endParaRPr>
                    </a:p>
                  </a:txBody>
                  <a:tcPr marL="12700" marR="12700" marT="12700" vert="horz" anchor="ctr" anchorCtr="0">
                    <a:lnL>
                      <a:noFill/>
                    </a:lnL>
                    <a:lnR>
                      <a:noFill/>
                    </a:lnR>
                    <a:lnT w="19050" cap="flat" cmpd="sng">
                      <a:solidFill>
                        <a:srgbClr val="000000"/>
                      </a:solidFill>
                      <a:prstDash val="solid"/>
                      <a:headEnd type="none" w="med" len="med"/>
                      <a:tailEnd type="none" w="med" len="med"/>
                    </a:lnT>
                    <a:lnB cap="flat">
                      <a:noFill/>
                    </a:lnB>
                    <a:lnTlToBr>
                      <a:noFill/>
                    </a:lnTlToBr>
                    <a:lnBlToTr>
                      <a:noFill/>
                    </a:lnBlToTr>
                    <a:solidFill>
                      <a:srgbClr val="C8CBDD"/>
                    </a:solidFill>
                  </a:tcPr>
                </a:tc>
                <a:tc>
                  <a:txBody>
                    <a:bodyPr/>
                    <a:p>
                      <a:pPr algn="ctr">
                        <a:buNone/>
                      </a:pPr>
                      <a:r>
                        <a:rPr lang="en-US" sz="600" b="1">
                          <a:solidFill>
                            <a:srgbClr val="000000"/>
                          </a:solidFill>
                          <a:latin typeface="Times New Roman" panose="02020603050405020304" charset="-122"/>
                        </a:rPr>
                        <a:t>0.15±0.06</a:t>
                      </a:r>
                      <a:r>
                        <a:rPr lang="en-US" sz="600" b="1" baseline="30000">
                          <a:solidFill>
                            <a:srgbClr val="000000"/>
                          </a:solidFill>
                          <a:latin typeface="Times New Roman" panose="02020603050405020304" charset="-122"/>
                        </a:rPr>
                        <a:t>aA</a:t>
                      </a:r>
                      <a:endParaRPr lang="en-US" altLang="en-US" sz="600" b="1" baseline="30000">
                        <a:solidFill>
                          <a:srgbClr val="000000"/>
                        </a:solidFill>
                        <a:latin typeface="Times New Roman" panose="02020603050405020304" charset="-122"/>
                      </a:endParaRPr>
                    </a:p>
                  </a:txBody>
                  <a:tcPr marL="12700" marR="12700" marT="12700" vert="horz" anchor="ctr" anchorCtr="0">
                    <a:lnL>
                      <a:noFill/>
                    </a:lnL>
                    <a:lnR>
                      <a:noFill/>
                    </a:lnR>
                    <a:lnT w="19050" cap="flat" cmpd="sng">
                      <a:solidFill>
                        <a:srgbClr val="000000"/>
                      </a:solidFill>
                      <a:prstDash val="solid"/>
                      <a:headEnd type="none" w="med" len="med"/>
                      <a:tailEnd type="none" w="med" len="med"/>
                    </a:lnT>
                    <a:lnB cap="flat">
                      <a:noFill/>
                    </a:lnB>
                    <a:lnTlToBr>
                      <a:noFill/>
                    </a:lnTlToBr>
                    <a:lnBlToTr>
                      <a:noFill/>
                    </a:lnBlToTr>
                    <a:noFill/>
                  </a:tcPr>
                </a:tc>
                <a:tc>
                  <a:txBody>
                    <a:bodyPr/>
                    <a:p>
                      <a:pPr algn="ctr">
                        <a:buNone/>
                      </a:pPr>
                      <a:r>
                        <a:rPr lang="en-US" sz="600" b="1">
                          <a:solidFill>
                            <a:srgbClr val="000000"/>
                          </a:solidFill>
                          <a:latin typeface="Times New Roman" panose="02020603050405020304" charset="-122"/>
                        </a:rPr>
                        <a:t>1.52±0.38</a:t>
                      </a:r>
                      <a:r>
                        <a:rPr lang="en-US" sz="600" b="1" baseline="30000">
                          <a:solidFill>
                            <a:srgbClr val="000000"/>
                          </a:solidFill>
                          <a:latin typeface="Times New Roman" panose="02020603050405020304" charset="-122"/>
                        </a:rPr>
                        <a:t>aB</a:t>
                      </a:r>
                      <a:endParaRPr lang="en-US" altLang="en-US" sz="600" b="1" baseline="30000">
                        <a:solidFill>
                          <a:srgbClr val="000000"/>
                        </a:solidFill>
                        <a:latin typeface="Times New Roman" panose="02020603050405020304" charset="-122"/>
                      </a:endParaRPr>
                    </a:p>
                  </a:txBody>
                  <a:tcPr marL="12700" marR="12700" marT="12700" vert="horz" anchor="ctr" anchorCtr="0">
                    <a:lnL>
                      <a:noFill/>
                    </a:lnL>
                    <a:lnR>
                      <a:noFill/>
                    </a:lnR>
                    <a:lnT w="19050" cap="flat" cmpd="sng">
                      <a:solidFill>
                        <a:srgbClr val="000000"/>
                      </a:solidFill>
                      <a:prstDash val="solid"/>
                      <a:headEnd type="none" w="med" len="med"/>
                      <a:tailEnd type="none" w="med" len="med"/>
                    </a:lnT>
                    <a:lnB cap="flat">
                      <a:noFill/>
                    </a:lnB>
                    <a:lnTlToBr>
                      <a:noFill/>
                    </a:lnTlToBr>
                    <a:lnBlToTr>
                      <a:noFill/>
                    </a:lnBlToTr>
                    <a:noFill/>
                  </a:tcPr>
                </a:tc>
                <a:tc>
                  <a:txBody>
                    <a:bodyPr/>
                    <a:p>
                      <a:pPr algn="ctr">
                        <a:buNone/>
                      </a:pPr>
                      <a:r>
                        <a:rPr lang="en-US" sz="600" b="1">
                          <a:solidFill>
                            <a:srgbClr val="000000"/>
                          </a:solidFill>
                          <a:latin typeface="Times New Roman" panose="02020603050405020304" charset="-122"/>
                        </a:rPr>
                        <a:t>2.49±0.30</a:t>
                      </a:r>
                      <a:r>
                        <a:rPr lang="en-US" sz="600" b="1" baseline="30000">
                          <a:solidFill>
                            <a:srgbClr val="000000"/>
                          </a:solidFill>
                          <a:latin typeface="Times New Roman" panose="02020603050405020304" charset="-122"/>
                        </a:rPr>
                        <a:t>aD</a:t>
                      </a:r>
                      <a:endParaRPr lang="en-US" altLang="en-US" sz="600" b="1" baseline="30000">
                        <a:solidFill>
                          <a:srgbClr val="000000"/>
                        </a:solidFill>
                        <a:latin typeface="Times New Roman" panose="02020603050405020304" charset="-122"/>
                      </a:endParaRPr>
                    </a:p>
                  </a:txBody>
                  <a:tcPr marL="12700" marR="12700" marT="12700" vert="horz" anchor="ctr" anchorCtr="0">
                    <a:lnL>
                      <a:noFill/>
                    </a:lnL>
                    <a:lnR>
                      <a:noFill/>
                    </a:lnR>
                    <a:lnT w="19050" cap="flat" cmpd="sng">
                      <a:solidFill>
                        <a:srgbClr val="000000"/>
                      </a:solidFill>
                      <a:prstDash val="solid"/>
                      <a:headEnd type="none" w="med" len="med"/>
                      <a:tailEnd type="none" w="med" len="med"/>
                    </a:lnT>
                    <a:lnB cap="flat">
                      <a:noFill/>
                    </a:lnB>
                    <a:lnTlToBr>
                      <a:noFill/>
                    </a:lnTlToBr>
                    <a:lnBlToTr>
                      <a:noFill/>
                    </a:lnBlToTr>
                    <a:noFill/>
                  </a:tcPr>
                </a:tc>
                <a:tc>
                  <a:txBody>
                    <a:bodyPr/>
                    <a:p>
                      <a:pPr algn="ctr">
                        <a:buNone/>
                      </a:pPr>
                      <a:r>
                        <a:rPr lang="en-US" sz="600" b="1">
                          <a:solidFill>
                            <a:srgbClr val="000000"/>
                          </a:solidFill>
                          <a:latin typeface="Times New Roman" panose="02020603050405020304" charset="-122"/>
                        </a:rPr>
                        <a:t>0.02±0.01</a:t>
                      </a:r>
                      <a:r>
                        <a:rPr lang="en-US" sz="600" b="1" baseline="30000">
                          <a:solidFill>
                            <a:srgbClr val="000000"/>
                          </a:solidFill>
                          <a:latin typeface="Times New Roman" panose="02020603050405020304" charset="-122"/>
                        </a:rPr>
                        <a:t>aA</a:t>
                      </a:r>
                      <a:endParaRPr lang="en-US" altLang="en-US" sz="600" b="1" baseline="30000">
                        <a:solidFill>
                          <a:srgbClr val="000000"/>
                        </a:solidFill>
                        <a:latin typeface="Times New Roman" panose="02020603050405020304" charset="-122"/>
                      </a:endParaRPr>
                    </a:p>
                  </a:txBody>
                  <a:tcPr marL="12700" marR="12700" marT="12700" vert="horz" anchor="ctr" anchorCtr="0">
                    <a:lnL>
                      <a:noFill/>
                    </a:lnL>
                    <a:lnR>
                      <a:noFill/>
                    </a:lnR>
                    <a:lnT w="19050" cap="flat" cmpd="sng">
                      <a:solidFill>
                        <a:srgbClr val="000000"/>
                      </a:solidFill>
                      <a:prstDash val="solid"/>
                      <a:headEnd type="none" w="med" len="med"/>
                      <a:tailEnd type="none" w="med" len="med"/>
                    </a:lnT>
                    <a:lnB cap="flat">
                      <a:noFill/>
                    </a:lnB>
                    <a:lnTlToBr>
                      <a:noFill/>
                    </a:lnTlToBr>
                    <a:lnBlToTr>
                      <a:noFill/>
                    </a:lnBlToTr>
                    <a:noFill/>
                  </a:tcPr>
                </a:tc>
                <a:tc>
                  <a:txBody>
                    <a:bodyPr/>
                    <a:p>
                      <a:pPr algn="ctr">
                        <a:buNone/>
                      </a:pPr>
                      <a:r>
                        <a:rPr lang="en-US" sz="600" b="1">
                          <a:solidFill>
                            <a:srgbClr val="000000"/>
                          </a:solidFill>
                          <a:latin typeface="Times New Roman" panose="02020603050405020304" charset="-122"/>
                        </a:rPr>
                        <a:t>2.33±0.25</a:t>
                      </a:r>
                      <a:r>
                        <a:rPr lang="en-US" sz="600" b="1" baseline="30000">
                          <a:solidFill>
                            <a:srgbClr val="000000"/>
                          </a:solidFill>
                          <a:latin typeface="Times New Roman" panose="02020603050405020304" charset="-122"/>
                        </a:rPr>
                        <a:t>aC</a:t>
                      </a:r>
                      <a:endParaRPr lang="en-US" altLang="en-US" sz="600" b="1" baseline="30000">
                        <a:solidFill>
                          <a:srgbClr val="000000"/>
                        </a:solidFill>
                        <a:latin typeface="Times New Roman" panose="02020603050405020304" charset="-122"/>
                      </a:endParaRPr>
                    </a:p>
                  </a:txBody>
                  <a:tcPr marL="12700" marR="12700" marT="12700" vert="horz" anchor="ctr" anchorCtr="0">
                    <a:lnL>
                      <a:noFill/>
                    </a:lnL>
                    <a:lnR>
                      <a:noFill/>
                    </a:lnR>
                    <a:lnT w="19050" cap="flat" cmpd="sng">
                      <a:solidFill>
                        <a:srgbClr val="000000"/>
                      </a:solidFill>
                      <a:prstDash val="solid"/>
                      <a:headEnd type="none" w="med" len="med"/>
                      <a:tailEnd type="none" w="med" len="med"/>
                    </a:lnT>
                    <a:lnB cap="flat">
                      <a:noFill/>
                    </a:lnB>
                    <a:lnTlToBr>
                      <a:noFill/>
                    </a:lnTlToBr>
                    <a:lnBlToTr>
                      <a:noFill/>
                    </a:lnBlToTr>
                    <a:noFill/>
                  </a:tcPr>
                </a:tc>
                <a:tc>
                  <a:txBody>
                    <a:bodyPr/>
                    <a:p>
                      <a:pPr algn="ctr">
                        <a:buNone/>
                      </a:pPr>
                      <a:r>
                        <a:rPr lang="en-US" sz="600" b="1">
                          <a:solidFill>
                            <a:srgbClr val="000000"/>
                          </a:solidFill>
                          <a:latin typeface="Times New Roman" panose="02020603050405020304" charset="-122"/>
                        </a:rPr>
                        <a:t>3.60±0.22</a:t>
                      </a:r>
                      <a:r>
                        <a:rPr lang="en-US" sz="600" b="1" baseline="30000">
                          <a:solidFill>
                            <a:srgbClr val="000000"/>
                          </a:solidFill>
                          <a:latin typeface="Times New Roman" panose="02020603050405020304" charset="-122"/>
                        </a:rPr>
                        <a:t>aE</a:t>
                      </a:r>
                      <a:endParaRPr lang="en-US" altLang="en-US" sz="600" b="1" baseline="30000">
                        <a:solidFill>
                          <a:srgbClr val="000000"/>
                        </a:solidFill>
                        <a:latin typeface="Times New Roman" panose="02020603050405020304" charset="-122"/>
                      </a:endParaRPr>
                    </a:p>
                  </a:txBody>
                  <a:tcPr marL="12700" marR="12700" marT="12700" vert="horz" anchor="ctr" anchorCtr="0">
                    <a:lnL>
                      <a:noFill/>
                    </a:lnL>
                    <a:lnR>
                      <a:noFill/>
                    </a:lnR>
                    <a:lnT w="19050" cap="flat" cmpd="sng">
                      <a:solidFill>
                        <a:srgbClr val="000000"/>
                      </a:solidFill>
                      <a:prstDash val="solid"/>
                      <a:headEnd type="none" w="med" len="med"/>
                      <a:tailEnd type="none" w="med" len="med"/>
                    </a:lnT>
                    <a:lnB cap="flat">
                      <a:noFill/>
                    </a:lnB>
                    <a:lnTlToBr>
                      <a:noFill/>
                    </a:lnTlToBr>
                    <a:lnBlToTr>
                      <a:noFill/>
                    </a:lnBlToTr>
                    <a:noFill/>
                  </a:tcPr>
                </a:tc>
                <a:tc>
                  <a:txBody>
                    <a:bodyPr/>
                    <a:p>
                      <a:pPr algn="ctr">
                        <a:buNone/>
                      </a:pPr>
                      <a:r>
                        <a:rPr lang="en-US" sz="600" b="1">
                          <a:solidFill>
                            <a:srgbClr val="000000"/>
                          </a:solidFill>
                          <a:latin typeface="Times New Roman" panose="02020603050405020304" charset="-122"/>
                        </a:rPr>
                        <a:t>4.05±0.16</a:t>
                      </a:r>
                      <a:r>
                        <a:rPr lang="en-US" sz="600" b="1" baseline="30000">
                          <a:solidFill>
                            <a:srgbClr val="000000"/>
                          </a:solidFill>
                          <a:latin typeface="Times New Roman" panose="02020603050405020304" charset="-122"/>
                        </a:rPr>
                        <a:t>aE</a:t>
                      </a:r>
                      <a:endParaRPr lang="en-US" altLang="en-US" sz="600" b="1" baseline="30000">
                        <a:solidFill>
                          <a:srgbClr val="000000"/>
                        </a:solidFill>
                        <a:latin typeface="Times New Roman" panose="02020603050405020304" charset="-122"/>
                      </a:endParaRPr>
                    </a:p>
                  </a:txBody>
                  <a:tcPr marL="12700" marR="12700" marT="12700" vert="horz" anchor="ctr" anchorCtr="0">
                    <a:lnL>
                      <a:noFill/>
                    </a:lnL>
                    <a:lnR cap="flat">
                      <a:noFill/>
                    </a:lnR>
                    <a:lnT w="19050" cap="flat" cmpd="sng">
                      <a:solidFill>
                        <a:srgbClr val="000000"/>
                      </a:solidFill>
                      <a:prstDash val="solid"/>
                      <a:headEnd type="none" w="med" len="med"/>
                      <a:tailEnd type="none" w="med" len="med"/>
                    </a:lnT>
                    <a:lnB cap="flat">
                      <a:noFill/>
                    </a:lnB>
                    <a:lnTlToBr>
                      <a:noFill/>
                    </a:lnTlToBr>
                    <a:lnBlToTr>
                      <a:noFill/>
                    </a:lnBlToTr>
                    <a:noFill/>
                  </a:tcPr>
                </a:tc>
              </a:tr>
              <a:tr h="208915">
                <a:tc>
                  <a:txBody>
                    <a:bodyPr/>
                    <a:p>
                      <a:pPr algn="ctr">
                        <a:buNone/>
                      </a:pPr>
                      <a:r>
                        <a:rPr lang="en-US" sz="600" b="1">
                          <a:solidFill>
                            <a:srgbClr val="000000"/>
                          </a:solidFill>
                          <a:latin typeface="Times New Roman" panose="02020603050405020304" charset="-122"/>
                        </a:rPr>
                        <a:t>9</a:t>
                      </a:r>
                      <a:endParaRPr lang="en-US" altLang="en-US" sz="600" b="1">
                        <a:solidFill>
                          <a:srgbClr val="000000"/>
                        </a:solidFill>
                        <a:latin typeface="Times New Roman" panose="02020603050405020304" charset="-122"/>
                      </a:endParaRPr>
                    </a:p>
                  </a:txBody>
                  <a:tcPr marL="12700" marR="12700" marT="12700" vert="horz" anchor="ctr" anchorCtr="0">
                    <a:lnL>
                      <a:noFill/>
                    </a:lnL>
                    <a:lnR>
                      <a:noFill/>
                    </a:lnR>
                    <a:lnT cap="flat">
                      <a:noFill/>
                    </a:lnT>
                    <a:lnB cap="flat">
                      <a:noFill/>
                    </a:lnB>
                    <a:lnTlToBr>
                      <a:noFill/>
                    </a:lnTlToBr>
                    <a:lnBlToTr>
                      <a:noFill/>
                    </a:lnBlToTr>
                    <a:solidFill>
                      <a:srgbClr val="C8CBDD"/>
                    </a:solidFill>
                  </a:tcPr>
                </a:tc>
                <a:tc>
                  <a:txBody>
                    <a:bodyPr/>
                    <a:p>
                      <a:pPr algn="ctr">
                        <a:buNone/>
                      </a:pPr>
                      <a:r>
                        <a:rPr lang="en-US" sz="600" b="1">
                          <a:solidFill>
                            <a:srgbClr val="000000"/>
                          </a:solidFill>
                          <a:latin typeface="Times New Roman" panose="02020603050405020304" charset="-122"/>
                        </a:rPr>
                        <a:t>1.72±0.28</a:t>
                      </a:r>
                      <a:r>
                        <a:rPr lang="en-US" sz="600" b="1" baseline="30000">
                          <a:solidFill>
                            <a:srgbClr val="000000"/>
                          </a:solidFill>
                          <a:latin typeface="Times New Roman" panose="02020603050405020304" charset="-122"/>
                        </a:rPr>
                        <a:t>bB</a:t>
                      </a:r>
                      <a:endParaRPr lang="en-US" altLang="en-US" sz="600" b="1" baseline="30000">
                        <a:solidFill>
                          <a:srgbClr val="000000"/>
                        </a:solidFill>
                        <a:latin typeface="Times New Roman" panose="02020603050405020304"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algn="ctr">
                        <a:buNone/>
                      </a:pPr>
                      <a:r>
                        <a:rPr lang="en-US" sz="600" b="1">
                          <a:solidFill>
                            <a:srgbClr val="000000"/>
                          </a:solidFill>
                          <a:latin typeface="Times New Roman" panose="02020603050405020304" charset="-122"/>
                        </a:rPr>
                        <a:t>1.91±0.25</a:t>
                      </a:r>
                      <a:r>
                        <a:rPr lang="en-US" sz="600" b="1" baseline="30000">
                          <a:solidFill>
                            <a:srgbClr val="000000"/>
                          </a:solidFill>
                          <a:latin typeface="Times New Roman" panose="02020603050405020304" charset="-122"/>
                        </a:rPr>
                        <a:t>bC</a:t>
                      </a:r>
                      <a:endParaRPr lang="en-US" altLang="en-US" sz="600" b="1" baseline="30000">
                        <a:solidFill>
                          <a:srgbClr val="000000"/>
                        </a:solidFill>
                        <a:latin typeface="Times New Roman" panose="02020603050405020304"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algn="ctr">
                        <a:buNone/>
                      </a:pPr>
                      <a:r>
                        <a:rPr lang="en-US" sz="600" b="1">
                          <a:solidFill>
                            <a:srgbClr val="000000"/>
                          </a:solidFill>
                          <a:latin typeface="Times New Roman" panose="02020603050405020304" charset="-122"/>
                        </a:rPr>
                        <a:t>2.87±0.17</a:t>
                      </a:r>
                      <a:r>
                        <a:rPr lang="en-US" sz="600" b="1" baseline="30000">
                          <a:solidFill>
                            <a:srgbClr val="000000"/>
                          </a:solidFill>
                          <a:latin typeface="Times New Roman" panose="02020603050405020304" charset="-122"/>
                        </a:rPr>
                        <a:t>bCD</a:t>
                      </a:r>
                      <a:endParaRPr lang="en-US" altLang="en-US" sz="600" b="1" baseline="30000">
                        <a:solidFill>
                          <a:srgbClr val="000000"/>
                        </a:solidFill>
                        <a:latin typeface="Times New Roman" panose="02020603050405020304"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algn="ctr">
                        <a:buNone/>
                      </a:pPr>
                      <a:r>
                        <a:rPr lang="en-US" sz="600" b="1">
                          <a:solidFill>
                            <a:srgbClr val="000000"/>
                          </a:solidFill>
                          <a:latin typeface="Times New Roman" panose="02020603050405020304" charset="-122"/>
                        </a:rPr>
                        <a:t>0.09±0.01</a:t>
                      </a:r>
                      <a:r>
                        <a:rPr lang="en-US" sz="600" b="1" baseline="30000">
                          <a:solidFill>
                            <a:srgbClr val="000000"/>
                          </a:solidFill>
                          <a:latin typeface="Times New Roman" panose="02020603050405020304" charset="-122"/>
                        </a:rPr>
                        <a:t>aA</a:t>
                      </a:r>
                      <a:endParaRPr lang="en-US" altLang="en-US" sz="600" b="1" baseline="30000">
                        <a:solidFill>
                          <a:srgbClr val="000000"/>
                        </a:solidFill>
                        <a:latin typeface="Times New Roman" panose="02020603050405020304"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algn="ctr">
                        <a:buNone/>
                      </a:pPr>
                      <a:r>
                        <a:rPr lang="en-US" sz="600" b="1">
                          <a:solidFill>
                            <a:srgbClr val="000000"/>
                          </a:solidFill>
                          <a:latin typeface="Times New Roman" panose="02020603050405020304" charset="-122"/>
                        </a:rPr>
                        <a:t>2.85±0.11</a:t>
                      </a:r>
                      <a:r>
                        <a:rPr lang="en-US" sz="600" b="1" baseline="30000">
                          <a:solidFill>
                            <a:srgbClr val="000000"/>
                          </a:solidFill>
                          <a:latin typeface="Times New Roman" panose="02020603050405020304" charset="-122"/>
                        </a:rPr>
                        <a:t>bC</a:t>
                      </a:r>
                      <a:endParaRPr lang="en-US" altLang="en-US" sz="600" b="1" baseline="30000">
                        <a:solidFill>
                          <a:srgbClr val="000000"/>
                        </a:solidFill>
                        <a:latin typeface="Times New Roman" panose="02020603050405020304"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algn="ctr">
                        <a:buNone/>
                      </a:pPr>
                      <a:r>
                        <a:rPr lang="en-US" sz="600" b="1">
                          <a:solidFill>
                            <a:srgbClr val="000000"/>
                          </a:solidFill>
                          <a:latin typeface="Times New Roman" panose="02020603050405020304" charset="-122"/>
                        </a:rPr>
                        <a:t>3.73±0.28</a:t>
                      </a:r>
                      <a:r>
                        <a:rPr lang="en-US" sz="600" b="1" baseline="30000">
                          <a:solidFill>
                            <a:srgbClr val="000000"/>
                          </a:solidFill>
                          <a:latin typeface="Times New Roman" panose="02020603050405020304" charset="-122"/>
                        </a:rPr>
                        <a:t>aD</a:t>
                      </a:r>
                      <a:endParaRPr lang="en-US" altLang="en-US" sz="600" b="1" baseline="30000">
                        <a:solidFill>
                          <a:srgbClr val="000000"/>
                        </a:solidFill>
                        <a:latin typeface="Times New Roman" panose="02020603050405020304"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algn="ctr">
                        <a:buNone/>
                      </a:pPr>
                      <a:r>
                        <a:rPr lang="en-US" sz="600" b="1">
                          <a:solidFill>
                            <a:srgbClr val="000000"/>
                          </a:solidFill>
                          <a:latin typeface="Times New Roman" panose="02020603050405020304" charset="-122"/>
                        </a:rPr>
                        <a:t>4.78±0.37</a:t>
                      </a:r>
                      <a:r>
                        <a:rPr lang="en-US" sz="600" b="1" baseline="30000">
                          <a:solidFill>
                            <a:srgbClr val="000000"/>
                          </a:solidFill>
                          <a:latin typeface="Times New Roman" panose="02020603050405020304" charset="-122"/>
                        </a:rPr>
                        <a:t>bE</a:t>
                      </a:r>
                      <a:endParaRPr lang="en-US" altLang="en-US" sz="600" b="1" baseline="30000">
                        <a:solidFill>
                          <a:srgbClr val="000000"/>
                        </a:solidFill>
                        <a:latin typeface="Times New Roman" panose="02020603050405020304" charset="-122"/>
                      </a:endParaRPr>
                    </a:p>
                  </a:txBody>
                  <a:tcPr marL="12700" marR="12700" marT="12700" vert="horz" anchor="ctr" anchorCtr="0">
                    <a:lnL>
                      <a:noFill/>
                    </a:lnL>
                    <a:lnR cap="flat">
                      <a:noFill/>
                    </a:lnR>
                    <a:lnT cap="flat">
                      <a:noFill/>
                    </a:lnT>
                    <a:lnB>
                      <a:noFill/>
                    </a:lnB>
                    <a:lnTlToBr>
                      <a:noFill/>
                    </a:lnTlToBr>
                    <a:lnBlToTr>
                      <a:noFill/>
                    </a:lnBlToTr>
                    <a:noFill/>
                  </a:tcPr>
                </a:tc>
              </a:tr>
              <a:tr h="190500">
                <a:tc>
                  <a:txBody>
                    <a:bodyPr/>
                    <a:p>
                      <a:pPr algn="ctr">
                        <a:buNone/>
                      </a:pPr>
                      <a:r>
                        <a:rPr lang="en-US" sz="600" b="1">
                          <a:solidFill>
                            <a:srgbClr val="000000"/>
                          </a:solidFill>
                          <a:latin typeface="Times New Roman" panose="02020603050405020304" charset="-122"/>
                        </a:rPr>
                        <a:t>12</a:t>
                      </a:r>
                      <a:endParaRPr lang="en-US" altLang="en-US" sz="600" b="1">
                        <a:solidFill>
                          <a:srgbClr val="000000"/>
                        </a:solidFill>
                        <a:latin typeface="Times New Roman" panose="02020603050405020304" charset="-122"/>
                      </a:endParaRPr>
                    </a:p>
                  </a:txBody>
                  <a:tcPr marL="12700" marR="12700" marT="12700" vert="horz" anchor="ctr" anchorCtr="0">
                    <a:lnL>
                      <a:noFill/>
                    </a:lnL>
                    <a:lnR>
                      <a:noFill/>
                    </a:lnR>
                    <a:lnT cap="flat">
                      <a:noFill/>
                    </a:lnT>
                    <a:lnB w="19050" cap="flat" cmpd="sng">
                      <a:solidFill>
                        <a:srgbClr val="000000"/>
                      </a:solidFill>
                      <a:prstDash val="solid"/>
                      <a:headEnd type="none" w="med" len="med"/>
                      <a:tailEnd type="none" w="med" len="med"/>
                    </a:lnB>
                    <a:lnTlToBr>
                      <a:noFill/>
                    </a:lnTlToBr>
                    <a:lnBlToTr>
                      <a:noFill/>
                    </a:lnBlToTr>
                    <a:solidFill>
                      <a:srgbClr val="C8CBDD"/>
                    </a:solidFill>
                  </a:tcPr>
                </a:tc>
                <a:tc>
                  <a:txBody>
                    <a:bodyPr/>
                    <a:p>
                      <a:pPr algn="ctr">
                        <a:buNone/>
                      </a:pPr>
                      <a:r>
                        <a:rPr lang="en-US" sz="600" b="1">
                          <a:solidFill>
                            <a:srgbClr val="000000"/>
                          </a:solidFill>
                          <a:latin typeface="Times New Roman" panose="02020603050405020304" charset="-122"/>
                        </a:rPr>
                        <a:t>2.53±0.45</a:t>
                      </a:r>
                      <a:r>
                        <a:rPr lang="en-US" sz="600" b="1" baseline="30000">
                          <a:solidFill>
                            <a:srgbClr val="000000"/>
                          </a:solidFill>
                          <a:latin typeface="Times New Roman" panose="02020603050405020304" charset="-122"/>
                        </a:rPr>
                        <a:t>cB</a:t>
                      </a:r>
                      <a:endParaRPr lang="en-US" altLang="en-US" sz="600" b="1" baseline="30000">
                        <a:solidFill>
                          <a:srgbClr val="000000"/>
                        </a:solidFill>
                        <a:latin typeface="Times New Roman" panose="02020603050405020304" charset="-122"/>
                      </a:endParaRPr>
                    </a:p>
                  </a:txBody>
                  <a:tcPr marL="12700" marR="12700" marT="12700" vert="horz" anchor="ctr" anchorCtr="0">
                    <a:lnL>
                      <a:noFill/>
                    </a:lnL>
                    <a:lnR>
                      <a:noFill/>
                    </a:lnR>
                    <a:lnT cap="flat">
                      <a:noFill/>
                    </a:lnT>
                    <a:lnB w="1905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600" b="1">
                          <a:solidFill>
                            <a:srgbClr val="000000"/>
                          </a:solidFill>
                          <a:latin typeface="Times New Roman" panose="02020603050405020304" charset="-122"/>
                        </a:rPr>
                        <a:t>2.83±0.33</a:t>
                      </a:r>
                      <a:r>
                        <a:rPr lang="en-US" sz="600" b="1" baseline="30000">
                          <a:solidFill>
                            <a:srgbClr val="000000"/>
                          </a:solidFill>
                          <a:latin typeface="Times New Roman" panose="02020603050405020304" charset="-122"/>
                        </a:rPr>
                        <a:t>bB</a:t>
                      </a:r>
                      <a:endParaRPr lang="en-US" altLang="en-US" sz="600" b="1" baseline="30000">
                        <a:solidFill>
                          <a:srgbClr val="000000"/>
                        </a:solidFill>
                        <a:latin typeface="Times New Roman" panose="02020603050405020304" charset="-122"/>
                      </a:endParaRPr>
                    </a:p>
                  </a:txBody>
                  <a:tcPr marL="12700" marR="12700" marT="12700" vert="horz" anchor="ctr" anchorCtr="0">
                    <a:lnL>
                      <a:noFill/>
                    </a:lnL>
                    <a:lnR>
                      <a:noFill/>
                    </a:lnR>
                    <a:lnT cap="flat">
                      <a:noFill/>
                    </a:lnT>
                    <a:lnB w="1905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600" b="1">
                          <a:solidFill>
                            <a:srgbClr val="000000"/>
                          </a:solidFill>
                          <a:latin typeface="Times New Roman" panose="02020603050405020304" charset="-122"/>
                        </a:rPr>
                        <a:t>3.24±0.36</a:t>
                      </a:r>
                      <a:r>
                        <a:rPr lang="en-US" sz="600" b="1" baseline="30000">
                          <a:solidFill>
                            <a:srgbClr val="000000"/>
                          </a:solidFill>
                          <a:latin typeface="Times New Roman" panose="02020603050405020304" charset="-122"/>
                        </a:rPr>
                        <a:t>bA</a:t>
                      </a:r>
                      <a:endParaRPr lang="en-US" altLang="en-US" sz="600" b="1" baseline="30000">
                        <a:solidFill>
                          <a:srgbClr val="000000"/>
                        </a:solidFill>
                        <a:latin typeface="Times New Roman" panose="02020603050405020304" charset="-122"/>
                      </a:endParaRPr>
                    </a:p>
                  </a:txBody>
                  <a:tcPr marL="12700" marR="12700" marT="12700" vert="horz" anchor="ctr" anchorCtr="0">
                    <a:lnL>
                      <a:noFill/>
                    </a:lnL>
                    <a:lnR>
                      <a:noFill/>
                    </a:lnR>
                    <a:lnT cap="flat">
                      <a:noFill/>
                    </a:lnT>
                    <a:lnB w="1905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600" b="1">
                          <a:solidFill>
                            <a:srgbClr val="000000"/>
                          </a:solidFill>
                          <a:latin typeface="Times New Roman" panose="02020603050405020304" charset="-122"/>
                        </a:rPr>
                        <a:t>0.11±0.07</a:t>
                      </a:r>
                      <a:r>
                        <a:rPr lang="en-US" sz="600" b="1" baseline="30000">
                          <a:solidFill>
                            <a:srgbClr val="000000"/>
                          </a:solidFill>
                          <a:latin typeface="Times New Roman" panose="02020603050405020304" charset="-122"/>
                        </a:rPr>
                        <a:t>aA</a:t>
                      </a:r>
                      <a:endParaRPr lang="en-US" altLang="en-US" sz="600" b="1" baseline="30000">
                        <a:solidFill>
                          <a:srgbClr val="000000"/>
                        </a:solidFill>
                        <a:latin typeface="Times New Roman" panose="02020603050405020304" charset="-122"/>
                      </a:endParaRPr>
                    </a:p>
                  </a:txBody>
                  <a:tcPr marL="12700" marR="12700" marT="12700" vert="horz" anchor="ctr" anchorCtr="0">
                    <a:lnL>
                      <a:noFill/>
                    </a:lnL>
                    <a:lnR>
                      <a:noFill/>
                    </a:lnR>
                    <a:lnT cap="flat">
                      <a:noFill/>
                    </a:lnT>
                    <a:lnB w="1905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600" b="1">
                          <a:solidFill>
                            <a:srgbClr val="000000"/>
                          </a:solidFill>
                          <a:latin typeface="Times New Roman" panose="02020603050405020304" charset="-122"/>
                        </a:rPr>
                        <a:t>3.70±0.28</a:t>
                      </a:r>
                      <a:r>
                        <a:rPr lang="en-US" sz="600" b="1" baseline="30000">
                          <a:solidFill>
                            <a:srgbClr val="000000"/>
                          </a:solidFill>
                          <a:latin typeface="Times New Roman" panose="02020603050405020304" charset="-122"/>
                        </a:rPr>
                        <a:t>cC</a:t>
                      </a:r>
                      <a:endParaRPr lang="en-US" altLang="en-US" sz="600" b="1" baseline="30000">
                        <a:solidFill>
                          <a:srgbClr val="000000"/>
                        </a:solidFill>
                        <a:latin typeface="Times New Roman" panose="02020603050405020304" charset="-122"/>
                      </a:endParaRPr>
                    </a:p>
                  </a:txBody>
                  <a:tcPr marL="12700" marR="12700" marT="12700" vert="horz" anchor="ctr" anchorCtr="0">
                    <a:lnL>
                      <a:noFill/>
                    </a:lnL>
                    <a:lnR>
                      <a:noFill/>
                    </a:lnR>
                    <a:lnT cap="flat">
                      <a:noFill/>
                    </a:lnT>
                    <a:lnB w="1905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600" b="1">
                          <a:solidFill>
                            <a:srgbClr val="000000"/>
                          </a:solidFill>
                          <a:latin typeface="Times New Roman" panose="02020603050405020304" charset="-122"/>
                        </a:rPr>
                        <a:t>4.52±0.21</a:t>
                      </a:r>
                      <a:r>
                        <a:rPr lang="en-US" sz="600" b="1" baseline="30000">
                          <a:solidFill>
                            <a:srgbClr val="000000"/>
                          </a:solidFill>
                          <a:latin typeface="Times New Roman" panose="02020603050405020304" charset="-122"/>
                        </a:rPr>
                        <a:t>bD</a:t>
                      </a:r>
                      <a:endParaRPr lang="en-US" altLang="en-US" sz="600" b="1" baseline="30000">
                        <a:solidFill>
                          <a:srgbClr val="000000"/>
                        </a:solidFill>
                        <a:latin typeface="Times New Roman" panose="02020603050405020304" charset="-122"/>
                      </a:endParaRPr>
                    </a:p>
                  </a:txBody>
                  <a:tcPr marL="12700" marR="12700" marT="12700" vert="horz" anchor="ctr" anchorCtr="0">
                    <a:lnL>
                      <a:noFill/>
                    </a:lnL>
                    <a:lnR>
                      <a:noFill/>
                    </a:lnR>
                    <a:lnT cap="flat">
                      <a:noFill/>
                    </a:lnT>
                    <a:lnB w="1905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600" b="1">
                          <a:solidFill>
                            <a:srgbClr val="000000"/>
                          </a:solidFill>
                          <a:latin typeface="Times New Roman" panose="02020603050405020304" charset="-122"/>
                        </a:rPr>
                        <a:t>5.18±0.01</a:t>
                      </a:r>
                      <a:r>
                        <a:rPr lang="en-US" sz="600" b="1" baseline="30000">
                          <a:solidFill>
                            <a:srgbClr val="000000"/>
                          </a:solidFill>
                          <a:latin typeface="Times New Roman" panose="02020603050405020304" charset="-122"/>
                        </a:rPr>
                        <a:t>bE</a:t>
                      </a:r>
                      <a:endParaRPr lang="en-US" altLang="en-US" sz="600" b="1" baseline="30000">
                        <a:solidFill>
                          <a:srgbClr val="000000"/>
                        </a:solidFill>
                        <a:latin typeface="Times New Roman" panose="02020603050405020304" charset="-122"/>
                      </a:endParaRPr>
                    </a:p>
                  </a:txBody>
                  <a:tcPr marL="12700" marR="12700" marT="12700" vert="horz" anchor="ctr" anchorCtr="0">
                    <a:lnL>
                      <a:noFill/>
                    </a:lnL>
                    <a:lnR>
                      <a:noFill/>
                    </a:lnR>
                    <a:lnT>
                      <a:noFill/>
                    </a:lnT>
                    <a:lnB w="19050">
                      <a:solidFill>
                        <a:schemeClr val="tx1"/>
                      </a:solidFill>
                      <a:prstDash val="solid"/>
                    </a:lnB>
                    <a:lnTlToBr>
                      <a:noFill/>
                    </a:lnTlToBr>
                    <a:lnBlToTr>
                      <a:noFill/>
                    </a:lnBlToTr>
                    <a:noFill/>
                  </a:tcPr>
                </a:tc>
              </a:tr>
            </a:tbl>
          </a:graphicData>
        </a:graphic>
      </p:graphicFrame>
      <p:graphicFrame>
        <p:nvGraphicFramePr>
          <p:cNvPr id="125" name="表格 124"/>
          <p:cNvGraphicFramePr/>
          <p:nvPr>
            <p:custDataLst>
              <p:tags r:id="rId43"/>
            </p:custDataLst>
          </p:nvPr>
        </p:nvGraphicFramePr>
        <p:xfrm>
          <a:off x="3461385" y="3398520"/>
          <a:ext cx="3348355" cy="951865"/>
        </p:xfrm>
        <a:graphic>
          <a:graphicData uri="http://schemas.openxmlformats.org/drawingml/2006/table">
            <a:tbl>
              <a:tblPr/>
              <a:tblGrid>
                <a:gridCol w="233680"/>
                <a:gridCol w="452120"/>
                <a:gridCol w="451485"/>
                <a:gridCol w="452120"/>
                <a:gridCol w="443865"/>
                <a:gridCol w="438150"/>
                <a:gridCol w="438785"/>
                <a:gridCol w="438150"/>
              </a:tblGrid>
              <a:tr h="195580">
                <a:tc rowSpan="2">
                  <a:txBody>
                    <a:bodyPr/>
                    <a:p>
                      <a:pPr algn="ctr">
                        <a:buNone/>
                      </a:pPr>
                      <a:r>
                        <a:rPr lang="en-US" sz="600" b="1">
                          <a:solidFill>
                            <a:srgbClr val="000000"/>
                          </a:solidFill>
                          <a:latin typeface="Times New Roman" panose="02020603050405020304" charset="-122"/>
                        </a:rPr>
                        <a:t>Time </a:t>
                      </a:r>
                      <a:endParaRPr lang="en-US" sz="600" b="1">
                        <a:solidFill>
                          <a:srgbClr val="000000"/>
                        </a:solidFill>
                        <a:latin typeface="Times New Roman" panose="02020603050405020304" charset="-122"/>
                      </a:endParaRPr>
                    </a:p>
                    <a:p>
                      <a:pPr algn="ctr">
                        <a:buNone/>
                      </a:pPr>
                      <a:r>
                        <a:rPr lang="en-US" altLang="zh-CN" sz="600" b="1">
                          <a:solidFill>
                            <a:srgbClr val="000000"/>
                          </a:solidFill>
                          <a:latin typeface="Times New Roman" panose="02020603050405020304" charset="-122"/>
                        </a:rPr>
                        <a:t>/min</a:t>
                      </a:r>
                      <a:endParaRPr lang="en-US" sz="600" b="1">
                        <a:solidFill>
                          <a:srgbClr val="000000"/>
                        </a:solidFill>
                        <a:latin typeface="Times New Roman" panose="02020603050405020304" charset="-122"/>
                      </a:endParaRPr>
                    </a:p>
                  </a:txBody>
                  <a:tcPr marL="12700" marR="12700" marT="12700" vert="horz" anchor="ctr" anchorCtr="0">
                    <a:lnL>
                      <a:noFill/>
                    </a:lnL>
                    <a:lnR>
                      <a:noFill/>
                    </a:lnR>
                    <a:lnT w="19050" cap="flat" cmpd="sng">
                      <a:solidFill>
                        <a:srgbClr val="000000"/>
                      </a:solidFill>
                      <a:prstDash val="solid"/>
                      <a:headEnd type="none" w="med" len="med"/>
                      <a:tailEnd type="none" w="med" len="med"/>
                    </a:lnT>
                    <a:lnB w="19050" cap="flat">
                      <a:solidFill>
                        <a:schemeClr val="tx1"/>
                      </a:solidFill>
                      <a:prstDash val="solid"/>
                    </a:lnB>
                    <a:lnTlToBr>
                      <a:noFill/>
                    </a:lnTlToBr>
                    <a:lnBlToTr>
                      <a:noFill/>
                    </a:lnBlToTr>
                    <a:solidFill>
                      <a:srgbClr val="5492C7">
                        <a:alpha val="60000"/>
                      </a:srgbClr>
                    </a:solidFill>
                  </a:tcPr>
                </a:tc>
                <a:tc gridSpan="3">
                  <a:txBody>
                    <a:bodyPr/>
                    <a:p>
                      <a:pPr algn="ctr">
                        <a:buNone/>
                      </a:pPr>
                      <a:r>
                        <a:rPr lang="en-US" sz="600" b="1">
                          <a:solidFill>
                            <a:srgbClr val="000000"/>
                          </a:solidFill>
                          <a:latin typeface="Times New Roman" panose="02020603050405020304" charset="-122"/>
                        </a:rPr>
                        <a:t> US (reduction log CFU/mL)</a:t>
                      </a:r>
                      <a:endParaRPr lang="en-US" altLang="en-US" sz="600" b="1">
                        <a:solidFill>
                          <a:srgbClr val="000000"/>
                        </a:solidFill>
                        <a:latin typeface="Times New Roman" panose="02020603050405020304" charset="-122"/>
                      </a:endParaRPr>
                    </a:p>
                  </a:txBody>
                  <a:tcPr marL="12700" marR="12700" marT="12700" vert="horz" anchor="ctr" anchorCtr="0">
                    <a:lnL>
                      <a:noFill/>
                    </a:lnL>
                    <a:lnR>
                      <a:noFill/>
                    </a:lnR>
                    <a:lnT w="190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98BEDD"/>
                    </a:solidFill>
                  </a:tcPr>
                </a:tc>
                <a:tc hMerge="1">
                  <a:tcPr>
                    <a:lnT w="190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90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p>
                      <a:pPr algn="ctr">
                        <a:buNone/>
                      </a:pPr>
                      <a:r>
                        <a:rPr lang="en-US" sz="600" b="1">
                          <a:solidFill>
                            <a:srgbClr val="000000"/>
                          </a:solidFill>
                          <a:latin typeface="Times New Roman" panose="02020603050405020304" charset="-122"/>
                        </a:rPr>
                        <a:t>0.40 mg/mL </a:t>
                      </a:r>
                      <a:endParaRPr lang="en-US" altLang="en-US" sz="600" b="1">
                        <a:solidFill>
                          <a:srgbClr val="000000"/>
                        </a:solidFill>
                        <a:latin typeface="Times New Roman" panose="02020603050405020304" charset="-122"/>
                      </a:endParaRPr>
                    </a:p>
                  </a:txBody>
                  <a:tcPr marL="12700" marR="12700" marT="12700" vert="horz" anchor="ctr" anchorCtr="0">
                    <a:lnL>
                      <a:noFill/>
                    </a:lnL>
                    <a:lnR>
                      <a:noFill/>
                    </a:lnR>
                    <a:lnT w="19050" cap="flat" cmpd="sng">
                      <a:solidFill>
                        <a:srgbClr val="000000"/>
                      </a:solidFill>
                      <a:prstDash val="solid"/>
                      <a:headEnd type="none" w="med" len="med"/>
                      <a:tailEnd type="none" w="med" len="med"/>
                    </a:lnT>
                    <a:lnB cap="flat">
                      <a:noFill/>
                    </a:lnB>
                    <a:lnTlToBr>
                      <a:noFill/>
                    </a:lnTlToBr>
                    <a:lnBlToTr>
                      <a:noFill/>
                    </a:lnBlToTr>
                    <a:solidFill>
                      <a:srgbClr val="98BEDD"/>
                    </a:solidFill>
                  </a:tcPr>
                </a:tc>
                <a:tc gridSpan="3">
                  <a:txBody>
                    <a:bodyPr/>
                    <a:p>
                      <a:pPr algn="ctr">
                        <a:buNone/>
                      </a:pPr>
                      <a:r>
                        <a:rPr lang="en-US" sz="600" b="1">
                          <a:solidFill>
                            <a:srgbClr val="000000"/>
                          </a:solidFill>
                          <a:latin typeface="Times New Roman" panose="02020603050405020304" charset="-122"/>
                        </a:rPr>
                        <a:t> 0.40 mg/mL REON+US </a:t>
                      </a:r>
                      <a:endParaRPr lang="en-US" altLang="en-US" sz="600" b="1">
                        <a:solidFill>
                          <a:srgbClr val="000000"/>
                        </a:solidFill>
                        <a:latin typeface="Times New Roman" panose="02020603050405020304" charset="-122"/>
                      </a:endParaRPr>
                    </a:p>
                  </a:txBody>
                  <a:tcPr marL="12700" marR="12700" marT="12700" vert="horz" anchor="ctr" anchorCtr="0">
                    <a:lnL>
                      <a:noFill/>
                    </a:lnL>
                    <a:lnR cap="flat">
                      <a:noFill/>
                    </a:lnR>
                    <a:lnT w="190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98BEDD"/>
                    </a:solidFill>
                  </a:tcPr>
                </a:tc>
                <a:tc hMerge="1">
                  <a:tcPr>
                    <a:lnT w="190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90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r>
              <a:tr h="156845">
                <a:tc vMerge="1">
                  <a:tcPr marL="12700" marR="12700" marT="12700" vert="horz" anchor="ctr" anchorCtr="0">
                    <a:lnL>
                      <a:noFill/>
                    </a:lnL>
                    <a:lnR>
                      <a:noFill/>
                    </a:lnR>
                    <a:lnT cap="flat">
                      <a:noFill/>
                    </a:lnT>
                    <a:lnB w="19050" cap="flat">
                      <a:solidFill>
                        <a:schemeClr val="tx1"/>
                      </a:solidFill>
                      <a:prstDash val="solid"/>
                    </a:lnB>
                    <a:lnTlToBr>
                      <a:noFill/>
                    </a:lnTlToBr>
                    <a:lnBlToTr>
                      <a:noFill/>
                    </a:lnBlToTr>
                    <a:solidFill>
                      <a:srgbClr val="FCE4D6"/>
                    </a:solidFill>
                  </a:tcPr>
                </a:tc>
                <a:tc>
                  <a:txBody>
                    <a:bodyPr/>
                    <a:p>
                      <a:pPr algn="ctr">
                        <a:buNone/>
                      </a:pPr>
                      <a:r>
                        <a:rPr lang="en-US" sz="600" b="1">
                          <a:solidFill>
                            <a:srgbClr val="000000"/>
                          </a:solidFill>
                          <a:latin typeface="Times New Roman" panose="02020603050405020304" charset="-122"/>
                        </a:rPr>
                        <a:t>161 W/cm</a:t>
                      </a:r>
                      <a:r>
                        <a:rPr lang="en-US" sz="600" b="1" baseline="30000">
                          <a:solidFill>
                            <a:srgbClr val="000000"/>
                          </a:solidFill>
                          <a:latin typeface="Times New Roman" panose="02020603050405020304" charset="-122"/>
                        </a:rPr>
                        <a:t>2</a:t>
                      </a:r>
                      <a:endParaRPr lang="en-US" altLang="en-US" sz="600" b="1">
                        <a:solidFill>
                          <a:srgbClr val="000000"/>
                        </a:solidFill>
                        <a:latin typeface="Times New Roman" panose="02020603050405020304" charset="-122"/>
                      </a:endParaRPr>
                    </a:p>
                  </a:txBody>
                  <a:tcPr marL="12700" marR="12700" marT="12700" vert="horz" anchor="ctr" anchorCtr="0">
                    <a:lnL>
                      <a:noFill/>
                    </a:lnL>
                    <a:lnR>
                      <a:noFill/>
                    </a:lnR>
                    <a:lnT w="1270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98BEDD"/>
                    </a:solidFill>
                  </a:tcPr>
                </a:tc>
                <a:tc>
                  <a:txBody>
                    <a:bodyPr/>
                    <a:p>
                      <a:pPr algn="ctr">
                        <a:buNone/>
                      </a:pPr>
                      <a:r>
                        <a:rPr lang="en-US" sz="600" b="1">
                          <a:solidFill>
                            <a:srgbClr val="000000"/>
                          </a:solidFill>
                          <a:latin typeface="Times New Roman" panose="02020603050405020304" charset="-122"/>
                        </a:rPr>
                        <a:t>207 W/cm</a:t>
                      </a:r>
                      <a:r>
                        <a:rPr lang="en-US" sz="600" b="1" baseline="30000">
                          <a:solidFill>
                            <a:srgbClr val="000000"/>
                          </a:solidFill>
                          <a:latin typeface="Times New Roman" panose="02020603050405020304" charset="-122"/>
                        </a:rPr>
                        <a:t>2</a:t>
                      </a:r>
                      <a:endParaRPr lang="en-US" altLang="en-US" sz="600" b="1">
                        <a:solidFill>
                          <a:srgbClr val="000000"/>
                        </a:solidFill>
                        <a:latin typeface="Times New Roman" panose="02020603050405020304" charset="-122"/>
                      </a:endParaRPr>
                    </a:p>
                  </a:txBody>
                  <a:tcPr marL="12700" marR="12700" marT="12700" vert="horz" anchor="ctr" anchorCtr="0">
                    <a:lnL>
                      <a:noFill/>
                    </a:lnL>
                    <a:lnR>
                      <a:noFill/>
                    </a:lnR>
                    <a:lnT w="1270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98BEDD"/>
                    </a:solidFill>
                  </a:tcPr>
                </a:tc>
                <a:tc>
                  <a:txBody>
                    <a:bodyPr/>
                    <a:p>
                      <a:pPr algn="ctr">
                        <a:buNone/>
                      </a:pPr>
                      <a:r>
                        <a:rPr lang="en-US" sz="600" b="1">
                          <a:solidFill>
                            <a:srgbClr val="000000"/>
                          </a:solidFill>
                          <a:latin typeface="Times New Roman" panose="02020603050405020304" charset="-122"/>
                        </a:rPr>
                        <a:t>253 W/cm</a:t>
                      </a:r>
                      <a:r>
                        <a:rPr lang="en-US" sz="600" b="1" baseline="30000">
                          <a:solidFill>
                            <a:srgbClr val="000000"/>
                          </a:solidFill>
                          <a:latin typeface="Times New Roman" panose="02020603050405020304" charset="-122"/>
                        </a:rPr>
                        <a:t>2</a:t>
                      </a:r>
                      <a:endParaRPr lang="en-US" altLang="en-US" sz="600" b="1">
                        <a:solidFill>
                          <a:srgbClr val="000000"/>
                        </a:solidFill>
                        <a:latin typeface="Times New Roman" panose="02020603050405020304" charset="-122"/>
                      </a:endParaRPr>
                    </a:p>
                  </a:txBody>
                  <a:tcPr marL="12700" marR="12700" marT="12700" vert="horz" anchor="ctr" anchorCtr="0">
                    <a:lnL>
                      <a:noFill/>
                    </a:lnL>
                    <a:lnR>
                      <a:noFill/>
                    </a:lnR>
                    <a:lnT w="1270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98BEDD"/>
                    </a:solidFill>
                  </a:tcPr>
                </a:tc>
                <a:tc>
                  <a:txBody>
                    <a:bodyPr/>
                    <a:p>
                      <a:pPr algn="ctr">
                        <a:buNone/>
                      </a:pPr>
                      <a:r>
                        <a:rPr lang="en-US" sz="600" b="1">
                          <a:solidFill>
                            <a:srgbClr val="000000"/>
                          </a:solidFill>
                          <a:latin typeface="Times New Roman" panose="02020603050405020304" charset="-122"/>
                        </a:rPr>
                        <a:t>REON </a:t>
                      </a:r>
                      <a:endParaRPr lang="en-US" altLang="en-US" sz="600" b="1">
                        <a:solidFill>
                          <a:srgbClr val="000000"/>
                        </a:solidFill>
                        <a:latin typeface="Times New Roman" panose="02020603050405020304" charset="-122"/>
                      </a:endParaRPr>
                    </a:p>
                  </a:txBody>
                  <a:tcPr marL="12700" marR="12700" marT="12700" vert="horz" anchor="ctr" anchorCtr="0">
                    <a:lnL>
                      <a:noFill/>
                    </a:lnL>
                    <a:lnR>
                      <a:noFill/>
                    </a:lnR>
                    <a:lnT cap="flat">
                      <a:noFill/>
                    </a:lnT>
                    <a:lnB w="19050" cap="flat" cmpd="sng">
                      <a:solidFill>
                        <a:srgbClr val="000000"/>
                      </a:solidFill>
                      <a:prstDash val="solid"/>
                      <a:headEnd type="none" w="med" len="med"/>
                      <a:tailEnd type="none" w="med" len="med"/>
                    </a:lnB>
                    <a:lnTlToBr>
                      <a:noFill/>
                    </a:lnTlToBr>
                    <a:lnBlToTr>
                      <a:noFill/>
                    </a:lnBlToTr>
                    <a:solidFill>
                      <a:srgbClr val="98BEDD"/>
                    </a:solidFill>
                  </a:tcPr>
                </a:tc>
                <a:tc>
                  <a:txBody>
                    <a:bodyPr/>
                    <a:p>
                      <a:pPr algn="ctr">
                        <a:buNone/>
                      </a:pPr>
                      <a:r>
                        <a:rPr lang="en-US" sz="600" b="1">
                          <a:solidFill>
                            <a:srgbClr val="000000"/>
                          </a:solidFill>
                          <a:latin typeface="Times New Roman" panose="02020603050405020304" charset="-122"/>
                        </a:rPr>
                        <a:t>161 W/cm</a:t>
                      </a:r>
                      <a:r>
                        <a:rPr lang="en-US" sz="600" b="1" baseline="30000">
                          <a:solidFill>
                            <a:srgbClr val="000000"/>
                          </a:solidFill>
                          <a:latin typeface="Times New Roman" panose="02020603050405020304" charset="-122"/>
                        </a:rPr>
                        <a:t>2</a:t>
                      </a:r>
                      <a:endParaRPr lang="en-US" altLang="en-US" sz="600" b="1">
                        <a:solidFill>
                          <a:srgbClr val="000000"/>
                        </a:solidFill>
                        <a:latin typeface="Times New Roman" panose="02020603050405020304" charset="-122"/>
                      </a:endParaRPr>
                    </a:p>
                  </a:txBody>
                  <a:tcPr marL="12700" marR="12700" marT="12700" vert="horz" anchor="ctr" anchorCtr="0">
                    <a:lnL>
                      <a:noFill/>
                    </a:lnL>
                    <a:lnR>
                      <a:noFill/>
                    </a:lnR>
                    <a:lnT w="1270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98BEDD"/>
                    </a:solidFill>
                  </a:tcPr>
                </a:tc>
                <a:tc>
                  <a:txBody>
                    <a:bodyPr/>
                    <a:p>
                      <a:pPr algn="ctr">
                        <a:buNone/>
                      </a:pPr>
                      <a:r>
                        <a:rPr lang="en-US" sz="600" b="1">
                          <a:solidFill>
                            <a:srgbClr val="000000"/>
                          </a:solidFill>
                          <a:latin typeface="Times New Roman" panose="02020603050405020304" charset="-122"/>
                        </a:rPr>
                        <a:t>207 W/cm</a:t>
                      </a:r>
                      <a:r>
                        <a:rPr lang="en-US" sz="600" b="1" baseline="30000">
                          <a:solidFill>
                            <a:srgbClr val="000000"/>
                          </a:solidFill>
                          <a:latin typeface="Times New Roman" panose="02020603050405020304" charset="-122"/>
                        </a:rPr>
                        <a:t>2</a:t>
                      </a:r>
                      <a:endParaRPr lang="en-US" altLang="en-US" sz="600" b="1">
                        <a:solidFill>
                          <a:srgbClr val="000000"/>
                        </a:solidFill>
                        <a:latin typeface="Times New Roman" panose="02020603050405020304" charset="-122"/>
                      </a:endParaRPr>
                    </a:p>
                  </a:txBody>
                  <a:tcPr marL="12700" marR="12700" marT="12700" vert="horz" anchor="ctr" anchorCtr="0">
                    <a:lnL>
                      <a:noFill/>
                    </a:lnL>
                    <a:lnR>
                      <a:noFill/>
                    </a:lnR>
                    <a:lnT w="1270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98BEDD"/>
                    </a:solidFill>
                  </a:tcPr>
                </a:tc>
                <a:tc>
                  <a:txBody>
                    <a:bodyPr/>
                    <a:p>
                      <a:pPr algn="ctr">
                        <a:buNone/>
                      </a:pPr>
                      <a:r>
                        <a:rPr lang="en-US" sz="600" b="1">
                          <a:solidFill>
                            <a:srgbClr val="000000"/>
                          </a:solidFill>
                          <a:latin typeface="Times New Roman" panose="02020603050405020304" charset="-122"/>
                        </a:rPr>
                        <a:t>253 W/cm</a:t>
                      </a:r>
                      <a:r>
                        <a:rPr lang="en-US" sz="600" b="1" baseline="30000">
                          <a:solidFill>
                            <a:srgbClr val="000000"/>
                          </a:solidFill>
                          <a:latin typeface="Times New Roman" panose="02020603050405020304" charset="-122"/>
                        </a:rPr>
                        <a:t>2</a:t>
                      </a:r>
                      <a:endParaRPr lang="en-US" altLang="en-US" sz="600" b="1">
                        <a:solidFill>
                          <a:srgbClr val="000000"/>
                        </a:solidFill>
                        <a:latin typeface="Times New Roman" panose="02020603050405020304" charset="-122"/>
                      </a:endParaRPr>
                    </a:p>
                  </a:txBody>
                  <a:tcPr marL="12700" marR="12700" marT="12700" vert="horz" anchor="ctr" anchorCtr="0">
                    <a:lnL>
                      <a:noFill/>
                    </a:lnL>
                    <a:lnR cap="flat">
                      <a:noFill/>
                    </a:lnR>
                    <a:lnT w="1270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98BEDD"/>
                    </a:solidFill>
                  </a:tcPr>
                </a:tc>
              </a:tr>
              <a:tr h="194945">
                <a:tc>
                  <a:txBody>
                    <a:bodyPr/>
                    <a:p>
                      <a:pPr algn="ctr">
                        <a:buNone/>
                      </a:pPr>
                      <a:r>
                        <a:rPr lang="en-US" sz="600" b="1">
                          <a:solidFill>
                            <a:srgbClr val="000000"/>
                          </a:solidFill>
                          <a:latin typeface="Times New Roman" panose="02020603050405020304" charset="-122"/>
                        </a:rPr>
                        <a:t>6</a:t>
                      </a:r>
                      <a:endParaRPr lang="en-US" altLang="en-US" sz="600" b="1">
                        <a:solidFill>
                          <a:srgbClr val="000000"/>
                        </a:solidFill>
                        <a:latin typeface="Times New Roman" panose="02020603050405020304" charset="-122"/>
                      </a:endParaRPr>
                    </a:p>
                  </a:txBody>
                  <a:tcPr marL="12700" marR="12700" marT="12700" vert="horz" anchor="ctr" anchorCtr="0">
                    <a:lnL>
                      <a:noFill/>
                    </a:lnL>
                    <a:lnR>
                      <a:noFill/>
                    </a:lnR>
                    <a:lnT w="19050" cap="flat">
                      <a:solidFill>
                        <a:schemeClr val="tx1"/>
                      </a:solidFill>
                      <a:prstDash val="solid"/>
                    </a:lnT>
                    <a:lnB cap="flat">
                      <a:noFill/>
                    </a:lnB>
                    <a:lnTlToBr>
                      <a:noFill/>
                    </a:lnTlToBr>
                    <a:lnBlToTr>
                      <a:noFill/>
                    </a:lnBlToTr>
                    <a:solidFill>
                      <a:srgbClr val="5492C7">
                        <a:alpha val="60000"/>
                      </a:srgbClr>
                    </a:solidFill>
                  </a:tcPr>
                </a:tc>
                <a:tc>
                  <a:txBody>
                    <a:bodyPr/>
                    <a:p>
                      <a:pPr algn="ctr">
                        <a:buNone/>
                      </a:pPr>
                      <a:r>
                        <a:rPr lang="en-US" sz="600" b="1">
                          <a:solidFill>
                            <a:srgbClr val="000000"/>
                          </a:solidFill>
                          <a:latin typeface="Times New Roman" panose="02020603050405020304" charset="-122"/>
                        </a:rPr>
                        <a:t>0.15±0.06</a:t>
                      </a:r>
                      <a:r>
                        <a:rPr lang="en-US" sz="600" b="1" baseline="30000">
                          <a:solidFill>
                            <a:srgbClr val="000000"/>
                          </a:solidFill>
                          <a:latin typeface="Times New Roman" panose="02020603050405020304" charset="-122"/>
                        </a:rPr>
                        <a:t>aA</a:t>
                      </a:r>
                      <a:endParaRPr lang="en-US" altLang="en-US" sz="600" b="1">
                        <a:solidFill>
                          <a:srgbClr val="000000"/>
                        </a:solidFill>
                        <a:latin typeface="Times New Roman" panose="02020603050405020304" charset="-122"/>
                      </a:endParaRPr>
                    </a:p>
                  </a:txBody>
                  <a:tcPr marL="12700" marR="12700" marT="12700" vert="horz" anchor="ctr" anchorCtr="0">
                    <a:lnL>
                      <a:noFill/>
                    </a:lnL>
                    <a:lnR>
                      <a:noFill/>
                    </a:lnR>
                    <a:lnT w="19050" cap="flat" cmpd="sng">
                      <a:solidFill>
                        <a:srgbClr val="000000"/>
                      </a:solidFill>
                      <a:prstDash val="solid"/>
                      <a:headEnd type="none" w="med" len="med"/>
                      <a:tailEnd type="none" w="med" len="med"/>
                    </a:lnT>
                    <a:lnB cap="flat">
                      <a:noFill/>
                    </a:lnB>
                    <a:lnTlToBr>
                      <a:noFill/>
                    </a:lnTlToBr>
                    <a:lnBlToTr>
                      <a:noFill/>
                    </a:lnBlToTr>
                    <a:noFill/>
                  </a:tcPr>
                </a:tc>
                <a:tc>
                  <a:txBody>
                    <a:bodyPr/>
                    <a:p>
                      <a:pPr algn="ctr">
                        <a:buNone/>
                      </a:pPr>
                      <a:r>
                        <a:rPr lang="en-US" sz="600" b="1">
                          <a:solidFill>
                            <a:srgbClr val="000000"/>
                          </a:solidFill>
                          <a:latin typeface="Times New Roman" panose="02020603050405020304" charset="-122"/>
                        </a:rPr>
                        <a:t>1.52±0.38</a:t>
                      </a:r>
                      <a:r>
                        <a:rPr lang="en-US" sz="600" b="1" baseline="30000">
                          <a:solidFill>
                            <a:srgbClr val="000000"/>
                          </a:solidFill>
                          <a:latin typeface="Times New Roman" panose="02020603050405020304" charset="-122"/>
                        </a:rPr>
                        <a:t>aB</a:t>
                      </a:r>
                      <a:endParaRPr lang="en-US" altLang="en-US" sz="600" b="1">
                        <a:solidFill>
                          <a:srgbClr val="000000"/>
                        </a:solidFill>
                        <a:latin typeface="Times New Roman" panose="02020603050405020304" charset="-122"/>
                      </a:endParaRPr>
                    </a:p>
                  </a:txBody>
                  <a:tcPr marL="12700" marR="12700" marT="12700" vert="horz" anchor="ctr" anchorCtr="0">
                    <a:lnL>
                      <a:noFill/>
                    </a:lnL>
                    <a:lnR>
                      <a:noFill/>
                    </a:lnR>
                    <a:lnT w="19050" cap="flat" cmpd="sng">
                      <a:solidFill>
                        <a:srgbClr val="000000"/>
                      </a:solidFill>
                      <a:prstDash val="solid"/>
                      <a:headEnd type="none" w="med" len="med"/>
                      <a:tailEnd type="none" w="med" len="med"/>
                    </a:lnT>
                    <a:lnB cap="flat">
                      <a:noFill/>
                    </a:lnB>
                    <a:lnTlToBr>
                      <a:noFill/>
                    </a:lnTlToBr>
                    <a:lnBlToTr>
                      <a:noFill/>
                    </a:lnBlToTr>
                    <a:noFill/>
                  </a:tcPr>
                </a:tc>
                <a:tc>
                  <a:txBody>
                    <a:bodyPr/>
                    <a:p>
                      <a:pPr algn="ctr">
                        <a:buNone/>
                      </a:pPr>
                      <a:r>
                        <a:rPr lang="en-US" sz="600" b="1">
                          <a:solidFill>
                            <a:srgbClr val="000000"/>
                          </a:solidFill>
                          <a:latin typeface="Times New Roman" panose="02020603050405020304" charset="-122"/>
                        </a:rPr>
                        <a:t>2.49±0.30</a:t>
                      </a:r>
                      <a:r>
                        <a:rPr lang="en-US" sz="600" b="1" baseline="30000">
                          <a:solidFill>
                            <a:srgbClr val="000000"/>
                          </a:solidFill>
                          <a:latin typeface="Times New Roman" panose="02020603050405020304" charset="-122"/>
                        </a:rPr>
                        <a:t>aD</a:t>
                      </a:r>
                      <a:endParaRPr lang="en-US" altLang="en-US" sz="600" b="1">
                        <a:solidFill>
                          <a:srgbClr val="000000"/>
                        </a:solidFill>
                        <a:latin typeface="Times New Roman" panose="02020603050405020304" charset="-122"/>
                      </a:endParaRPr>
                    </a:p>
                  </a:txBody>
                  <a:tcPr marL="12700" marR="12700" marT="12700" vert="horz" anchor="ctr" anchorCtr="0">
                    <a:lnL>
                      <a:noFill/>
                    </a:lnL>
                    <a:lnR>
                      <a:noFill/>
                    </a:lnR>
                    <a:lnT w="19050" cap="flat" cmpd="sng">
                      <a:solidFill>
                        <a:srgbClr val="000000"/>
                      </a:solidFill>
                      <a:prstDash val="solid"/>
                      <a:headEnd type="none" w="med" len="med"/>
                      <a:tailEnd type="none" w="med" len="med"/>
                    </a:lnT>
                    <a:lnB cap="flat">
                      <a:noFill/>
                    </a:lnB>
                    <a:lnTlToBr>
                      <a:noFill/>
                    </a:lnTlToBr>
                    <a:lnBlToTr>
                      <a:noFill/>
                    </a:lnBlToTr>
                    <a:noFill/>
                  </a:tcPr>
                </a:tc>
                <a:tc>
                  <a:txBody>
                    <a:bodyPr/>
                    <a:p>
                      <a:pPr algn="ctr">
                        <a:buNone/>
                      </a:pPr>
                      <a:r>
                        <a:rPr lang="en-US" sz="600" b="1">
                          <a:solidFill>
                            <a:srgbClr val="000000"/>
                          </a:solidFill>
                          <a:latin typeface="Times New Roman" panose="02020603050405020304" charset="-122"/>
                        </a:rPr>
                        <a:t>0.04±0.01</a:t>
                      </a:r>
                      <a:r>
                        <a:rPr lang="en-US" sz="600" b="1" baseline="30000">
                          <a:solidFill>
                            <a:srgbClr val="000000"/>
                          </a:solidFill>
                          <a:latin typeface="Times New Roman" panose="02020603050405020304" charset="-122"/>
                        </a:rPr>
                        <a:t>aA</a:t>
                      </a:r>
                      <a:endParaRPr lang="en-US" altLang="en-US" sz="600" b="1">
                        <a:solidFill>
                          <a:srgbClr val="000000"/>
                        </a:solidFill>
                        <a:latin typeface="Times New Roman" panose="02020603050405020304" charset="-122"/>
                      </a:endParaRPr>
                    </a:p>
                  </a:txBody>
                  <a:tcPr marL="12700" marR="12700" marT="12700" vert="horz" anchor="ctr" anchorCtr="0">
                    <a:lnL>
                      <a:noFill/>
                    </a:lnL>
                    <a:lnR>
                      <a:noFill/>
                    </a:lnR>
                    <a:lnT w="19050" cap="flat" cmpd="sng">
                      <a:solidFill>
                        <a:srgbClr val="000000"/>
                      </a:solidFill>
                      <a:prstDash val="solid"/>
                      <a:headEnd type="none" w="med" len="med"/>
                      <a:tailEnd type="none" w="med" len="med"/>
                    </a:lnT>
                    <a:lnB cap="flat">
                      <a:noFill/>
                    </a:lnB>
                    <a:lnTlToBr>
                      <a:noFill/>
                    </a:lnTlToBr>
                    <a:lnBlToTr>
                      <a:noFill/>
                    </a:lnBlToTr>
                    <a:noFill/>
                  </a:tcPr>
                </a:tc>
                <a:tc>
                  <a:txBody>
                    <a:bodyPr/>
                    <a:p>
                      <a:pPr algn="ctr">
                        <a:buNone/>
                      </a:pPr>
                      <a:r>
                        <a:rPr lang="en-US" sz="600" b="1">
                          <a:solidFill>
                            <a:srgbClr val="000000"/>
                          </a:solidFill>
                          <a:latin typeface="Times New Roman" panose="02020603050405020304" charset="-122"/>
                        </a:rPr>
                        <a:t>3.00±0.17</a:t>
                      </a:r>
                      <a:r>
                        <a:rPr lang="en-US" sz="600" b="1" baseline="30000">
                          <a:solidFill>
                            <a:srgbClr val="000000"/>
                          </a:solidFill>
                          <a:latin typeface="Times New Roman" panose="02020603050405020304" charset="-122"/>
                        </a:rPr>
                        <a:t>aD</a:t>
                      </a:r>
                      <a:endParaRPr lang="en-US" altLang="en-US" sz="600" b="1">
                        <a:solidFill>
                          <a:srgbClr val="000000"/>
                        </a:solidFill>
                        <a:latin typeface="Times New Roman" panose="02020603050405020304" charset="-122"/>
                      </a:endParaRPr>
                    </a:p>
                  </a:txBody>
                  <a:tcPr marL="12700" marR="12700" marT="12700" vert="horz" anchor="ctr" anchorCtr="0">
                    <a:lnL>
                      <a:noFill/>
                    </a:lnL>
                    <a:lnR>
                      <a:noFill/>
                    </a:lnR>
                    <a:lnT w="19050" cap="flat" cmpd="sng">
                      <a:solidFill>
                        <a:srgbClr val="000000"/>
                      </a:solidFill>
                      <a:prstDash val="solid"/>
                      <a:headEnd type="none" w="med" len="med"/>
                      <a:tailEnd type="none" w="med" len="med"/>
                    </a:lnT>
                    <a:lnB cap="flat">
                      <a:noFill/>
                    </a:lnB>
                    <a:lnTlToBr>
                      <a:noFill/>
                    </a:lnTlToBr>
                    <a:lnBlToTr>
                      <a:noFill/>
                    </a:lnBlToTr>
                    <a:noFill/>
                  </a:tcPr>
                </a:tc>
                <a:tc>
                  <a:txBody>
                    <a:bodyPr/>
                    <a:p>
                      <a:pPr algn="ctr">
                        <a:buNone/>
                      </a:pPr>
                      <a:r>
                        <a:rPr lang="en-US" sz="600" b="1">
                          <a:solidFill>
                            <a:srgbClr val="000000"/>
                          </a:solidFill>
                          <a:latin typeface="Times New Roman" panose="02020603050405020304" charset="-122"/>
                        </a:rPr>
                        <a:t>3.66±0.34</a:t>
                      </a:r>
                      <a:r>
                        <a:rPr lang="en-US" sz="600" b="1" baseline="30000">
                          <a:solidFill>
                            <a:srgbClr val="000000"/>
                          </a:solidFill>
                          <a:latin typeface="Times New Roman" panose="02020603050405020304" charset="-122"/>
                        </a:rPr>
                        <a:t>aE</a:t>
                      </a:r>
                      <a:endParaRPr lang="en-US" altLang="en-US" sz="600" b="1">
                        <a:solidFill>
                          <a:srgbClr val="000000"/>
                        </a:solidFill>
                        <a:latin typeface="Times New Roman" panose="02020603050405020304" charset="-122"/>
                      </a:endParaRPr>
                    </a:p>
                  </a:txBody>
                  <a:tcPr marL="12700" marR="12700" marT="12700" vert="horz" anchor="ctr" anchorCtr="0">
                    <a:lnL>
                      <a:noFill/>
                    </a:lnL>
                    <a:lnR>
                      <a:noFill/>
                    </a:lnR>
                    <a:lnT w="19050" cap="flat" cmpd="sng">
                      <a:solidFill>
                        <a:srgbClr val="000000"/>
                      </a:solidFill>
                      <a:prstDash val="solid"/>
                      <a:headEnd type="none" w="med" len="med"/>
                      <a:tailEnd type="none" w="med" len="med"/>
                    </a:lnT>
                    <a:lnB cap="flat">
                      <a:noFill/>
                    </a:lnB>
                    <a:lnTlToBr>
                      <a:noFill/>
                    </a:lnTlToBr>
                    <a:lnBlToTr>
                      <a:noFill/>
                    </a:lnBlToTr>
                    <a:noFill/>
                  </a:tcPr>
                </a:tc>
                <a:tc>
                  <a:txBody>
                    <a:bodyPr/>
                    <a:p>
                      <a:pPr algn="ctr">
                        <a:buNone/>
                      </a:pPr>
                      <a:r>
                        <a:rPr lang="en-US" sz="600" b="1">
                          <a:solidFill>
                            <a:srgbClr val="000000"/>
                          </a:solidFill>
                          <a:latin typeface="Times New Roman" panose="02020603050405020304" charset="-122"/>
                        </a:rPr>
                        <a:t>4.95±0.25</a:t>
                      </a:r>
                      <a:r>
                        <a:rPr lang="en-US" sz="600" b="1" baseline="30000">
                          <a:solidFill>
                            <a:srgbClr val="000000"/>
                          </a:solidFill>
                          <a:latin typeface="Times New Roman" panose="02020603050405020304" charset="-122"/>
                        </a:rPr>
                        <a:t>aF</a:t>
                      </a:r>
                      <a:endParaRPr lang="en-US" altLang="en-US" sz="600" b="1">
                        <a:solidFill>
                          <a:srgbClr val="000000"/>
                        </a:solidFill>
                        <a:latin typeface="Times New Roman" panose="02020603050405020304" charset="-122"/>
                      </a:endParaRPr>
                    </a:p>
                  </a:txBody>
                  <a:tcPr marL="12700" marR="12700" marT="12700" vert="horz" anchor="ctr" anchorCtr="0">
                    <a:lnL>
                      <a:noFill/>
                    </a:lnL>
                    <a:lnR cap="flat">
                      <a:noFill/>
                    </a:lnR>
                    <a:lnT w="19050" cap="flat" cmpd="sng">
                      <a:solidFill>
                        <a:srgbClr val="000000"/>
                      </a:solidFill>
                      <a:prstDash val="solid"/>
                      <a:headEnd type="none" w="med" len="med"/>
                      <a:tailEnd type="none" w="med" len="med"/>
                    </a:lnT>
                    <a:lnB cap="flat">
                      <a:noFill/>
                    </a:lnB>
                    <a:lnTlToBr>
                      <a:noFill/>
                    </a:lnTlToBr>
                    <a:lnBlToTr>
                      <a:noFill/>
                    </a:lnBlToTr>
                    <a:noFill/>
                  </a:tcPr>
                </a:tc>
              </a:tr>
              <a:tr h="208915">
                <a:tc>
                  <a:txBody>
                    <a:bodyPr/>
                    <a:p>
                      <a:pPr algn="ctr">
                        <a:buNone/>
                      </a:pPr>
                      <a:r>
                        <a:rPr lang="en-US" sz="600" b="1">
                          <a:solidFill>
                            <a:srgbClr val="000000"/>
                          </a:solidFill>
                          <a:latin typeface="Times New Roman" panose="02020603050405020304" charset="-122"/>
                        </a:rPr>
                        <a:t>9</a:t>
                      </a:r>
                      <a:endParaRPr lang="en-US" altLang="en-US" sz="600" b="1">
                        <a:solidFill>
                          <a:srgbClr val="000000"/>
                        </a:solidFill>
                        <a:latin typeface="Times New Roman" panose="02020603050405020304" charset="-122"/>
                      </a:endParaRPr>
                    </a:p>
                  </a:txBody>
                  <a:tcPr marL="12700" marR="12700" marT="12700" vert="horz" anchor="ctr" anchorCtr="0">
                    <a:lnL>
                      <a:noFill/>
                    </a:lnL>
                    <a:lnR>
                      <a:noFill/>
                    </a:lnR>
                    <a:lnT cap="flat">
                      <a:noFill/>
                    </a:lnT>
                    <a:lnB cap="flat">
                      <a:noFill/>
                    </a:lnB>
                    <a:lnTlToBr>
                      <a:noFill/>
                    </a:lnTlToBr>
                    <a:lnBlToTr>
                      <a:noFill/>
                    </a:lnBlToTr>
                    <a:solidFill>
                      <a:srgbClr val="5492C7">
                        <a:alpha val="60000"/>
                      </a:srgbClr>
                    </a:solidFill>
                  </a:tcPr>
                </a:tc>
                <a:tc>
                  <a:txBody>
                    <a:bodyPr/>
                    <a:p>
                      <a:pPr algn="ctr">
                        <a:buNone/>
                      </a:pPr>
                      <a:r>
                        <a:rPr lang="en-US" sz="600" b="1">
                          <a:solidFill>
                            <a:srgbClr val="000000"/>
                          </a:solidFill>
                          <a:latin typeface="Times New Roman" panose="02020603050405020304" charset="-122"/>
                        </a:rPr>
                        <a:t>1.72±0.28</a:t>
                      </a:r>
                      <a:r>
                        <a:rPr lang="en-US" sz="600" b="1" baseline="30000">
                          <a:solidFill>
                            <a:srgbClr val="000000"/>
                          </a:solidFill>
                          <a:latin typeface="Times New Roman" panose="02020603050405020304" charset="-122"/>
                        </a:rPr>
                        <a:t>bB</a:t>
                      </a:r>
                      <a:endParaRPr lang="en-US" altLang="en-US" sz="600" b="1">
                        <a:solidFill>
                          <a:srgbClr val="000000"/>
                        </a:solidFill>
                        <a:latin typeface="Times New Roman" panose="02020603050405020304"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algn="ctr">
                        <a:buNone/>
                      </a:pPr>
                      <a:r>
                        <a:rPr lang="en-US" sz="600" b="1">
                          <a:solidFill>
                            <a:srgbClr val="000000"/>
                          </a:solidFill>
                          <a:latin typeface="Times New Roman" panose="02020603050405020304" charset="-122"/>
                        </a:rPr>
                        <a:t>1.91±0.25</a:t>
                      </a:r>
                      <a:r>
                        <a:rPr lang="en-US" sz="600" b="1" baseline="30000">
                          <a:solidFill>
                            <a:srgbClr val="000000"/>
                          </a:solidFill>
                          <a:latin typeface="Times New Roman" panose="02020603050405020304" charset="-122"/>
                        </a:rPr>
                        <a:t>bC</a:t>
                      </a:r>
                      <a:endParaRPr lang="en-US" altLang="en-US" sz="600" b="1">
                        <a:solidFill>
                          <a:srgbClr val="000000"/>
                        </a:solidFill>
                        <a:latin typeface="Times New Roman" panose="02020603050405020304"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algn="ctr">
                        <a:buNone/>
                      </a:pPr>
                      <a:r>
                        <a:rPr lang="en-US" sz="600" b="1">
                          <a:solidFill>
                            <a:srgbClr val="000000"/>
                          </a:solidFill>
                          <a:latin typeface="Times New Roman" panose="02020603050405020304" charset="-122"/>
                        </a:rPr>
                        <a:t>2.87±0.17</a:t>
                      </a:r>
                      <a:r>
                        <a:rPr lang="en-US" sz="600" b="1" baseline="30000">
                          <a:solidFill>
                            <a:srgbClr val="000000"/>
                          </a:solidFill>
                          <a:latin typeface="Times New Roman" panose="02020603050405020304" charset="-122"/>
                        </a:rPr>
                        <a:t>bCD</a:t>
                      </a:r>
                      <a:endParaRPr lang="en-US" altLang="en-US" sz="600" b="1">
                        <a:solidFill>
                          <a:srgbClr val="000000"/>
                        </a:solidFill>
                        <a:latin typeface="Times New Roman" panose="02020603050405020304"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algn="ctr">
                        <a:buNone/>
                      </a:pPr>
                      <a:r>
                        <a:rPr lang="en-US" sz="600" b="1">
                          <a:solidFill>
                            <a:srgbClr val="000000"/>
                          </a:solidFill>
                          <a:latin typeface="Times New Roman" panose="02020603050405020304" charset="-122"/>
                        </a:rPr>
                        <a:t>0.09±0.01</a:t>
                      </a:r>
                      <a:r>
                        <a:rPr lang="en-US" sz="600" b="1" baseline="30000">
                          <a:solidFill>
                            <a:srgbClr val="000000"/>
                          </a:solidFill>
                          <a:latin typeface="Times New Roman" panose="02020603050405020304" charset="-122"/>
                        </a:rPr>
                        <a:t>aA</a:t>
                      </a:r>
                      <a:endParaRPr lang="en-US" altLang="en-US" sz="600" b="1">
                        <a:solidFill>
                          <a:srgbClr val="000000"/>
                        </a:solidFill>
                        <a:latin typeface="Times New Roman" panose="02020603050405020304"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algn="ctr">
                        <a:buNone/>
                      </a:pPr>
                      <a:r>
                        <a:rPr lang="en-US" sz="600" b="1">
                          <a:solidFill>
                            <a:srgbClr val="000000"/>
                          </a:solidFill>
                          <a:latin typeface="Times New Roman" panose="02020603050405020304" charset="-122"/>
                        </a:rPr>
                        <a:t>3.21±0.15</a:t>
                      </a:r>
                      <a:r>
                        <a:rPr lang="en-US" sz="600" b="1" baseline="30000">
                          <a:solidFill>
                            <a:srgbClr val="000000"/>
                          </a:solidFill>
                          <a:latin typeface="Times New Roman" panose="02020603050405020304" charset="-122"/>
                        </a:rPr>
                        <a:t>aCD</a:t>
                      </a:r>
                      <a:endParaRPr lang="en-US" altLang="en-US" sz="600" b="1">
                        <a:solidFill>
                          <a:srgbClr val="000000"/>
                        </a:solidFill>
                        <a:latin typeface="Times New Roman" panose="02020603050405020304"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algn="ctr">
                        <a:buNone/>
                      </a:pPr>
                      <a:r>
                        <a:rPr lang="en-US" sz="600" b="1">
                          <a:solidFill>
                            <a:srgbClr val="000000"/>
                          </a:solidFill>
                          <a:latin typeface="Times New Roman" panose="02020603050405020304" charset="-122"/>
                        </a:rPr>
                        <a:t>3.81±0.06</a:t>
                      </a:r>
                      <a:r>
                        <a:rPr lang="en-US" sz="600" b="1" baseline="30000">
                          <a:solidFill>
                            <a:srgbClr val="000000"/>
                          </a:solidFill>
                          <a:latin typeface="Times New Roman" panose="02020603050405020304" charset="-122"/>
                        </a:rPr>
                        <a:t>aD</a:t>
                      </a:r>
                      <a:endParaRPr lang="en-US" altLang="en-US" sz="600" b="1">
                        <a:solidFill>
                          <a:srgbClr val="000000"/>
                        </a:solidFill>
                        <a:latin typeface="Times New Roman" panose="02020603050405020304" charset="-122"/>
                      </a:endParaRPr>
                    </a:p>
                  </a:txBody>
                  <a:tcPr marL="12700" marR="12700" marT="12700" vert="horz" anchor="ctr" anchorCtr="0">
                    <a:lnL>
                      <a:noFill/>
                    </a:lnL>
                    <a:lnR>
                      <a:noFill/>
                    </a:lnR>
                    <a:lnT cap="flat">
                      <a:noFill/>
                    </a:lnT>
                    <a:lnB cap="flat">
                      <a:noFill/>
                    </a:lnB>
                    <a:lnTlToBr>
                      <a:noFill/>
                    </a:lnTlToBr>
                    <a:lnBlToTr>
                      <a:noFill/>
                    </a:lnBlToTr>
                    <a:noFill/>
                  </a:tcPr>
                </a:tc>
                <a:tc>
                  <a:txBody>
                    <a:bodyPr/>
                    <a:p>
                      <a:pPr algn="ctr">
                        <a:buNone/>
                      </a:pPr>
                      <a:r>
                        <a:rPr lang="en-US" sz="600" b="1">
                          <a:solidFill>
                            <a:srgbClr val="000000"/>
                          </a:solidFill>
                          <a:latin typeface="Times New Roman" panose="02020603050405020304" charset="-122"/>
                        </a:rPr>
                        <a:t>5.07±0.24</a:t>
                      </a:r>
                      <a:r>
                        <a:rPr lang="en-US" sz="600" b="1" baseline="30000">
                          <a:solidFill>
                            <a:srgbClr val="000000"/>
                          </a:solidFill>
                          <a:latin typeface="Times New Roman" panose="02020603050405020304" charset="-122"/>
                        </a:rPr>
                        <a:t>aE</a:t>
                      </a:r>
                      <a:endParaRPr lang="en-US" altLang="en-US" sz="600" b="1">
                        <a:solidFill>
                          <a:srgbClr val="000000"/>
                        </a:solidFill>
                        <a:latin typeface="Times New Roman" panose="02020603050405020304" charset="-122"/>
                      </a:endParaRPr>
                    </a:p>
                  </a:txBody>
                  <a:tcPr marL="12700" marR="12700" marT="12700" vert="horz" anchor="ctr" anchorCtr="0">
                    <a:lnL>
                      <a:noFill/>
                    </a:lnL>
                    <a:lnR cap="flat">
                      <a:noFill/>
                    </a:lnR>
                    <a:lnT cap="flat">
                      <a:noFill/>
                    </a:lnT>
                    <a:lnB cap="flat">
                      <a:noFill/>
                    </a:lnB>
                    <a:lnTlToBr>
                      <a:noFill/>
                    </a:lnTlToBr>
                    <a:lnBlToTr>
                      <a:noFill/>
                    </a:lnBlToTr>
                    <a:noFill/>
                  </a:tcPr>
                </a:tc>
              </a:tr>
              <a:tr h="195580">
                <a:tc>
                  <a:txBody>
                    <a:bodyPr/>
                    <a:p>
                      <a:pPr algn="ctr">
                        <a:buNone/>
                      </a:pPr>
                      <a:r>
                        <a:rPr lang="en-US" sz="600" b="1">
                          <a:solidFill>
                            <a:srgbClr val="000000"/>
                          </a:solidFill>
                          <a:latin typeface="Times New Roman" panose="02020603050405020304" charset="-122"/>
                        </a:rPr>
                        <a:t>12</a:t>
                      </a:r>
                      <a:endParaRPr lang="en-US" altLang="en-US" sz="600" b="1">
                        <a:solidFill>
                          <a:srgbClr val="000000"/>
                        </a:solidFill>
                        <a:latin typeface="Times New Roman" panose="02020603050405020304" charset="-122"/>
                      </a:endParaRPr>
                    </a:p>
                  </a:txBody>
                  <a:tcPr marL="12700" marR="12700" marT="12700" vert="horz" anchor="ctr" anchorCtr="0">
                    <a:lnL>
                      <a:noFill/>
                    </a:lnL>
                    <a:lnR>
                      <a:noFill/>
                    </a:lnR>
                    <a:lnT cap="flat">
                      <a:noFill/>
                    </a:lnT>
                    <a:lnB w="19050" cap="flat" cmpd="sng">
                      <a:solidFill>
                        <a:srgbClr val="000000"/>
                      </a:solidFill>
                      <a:prstDash val="solid"/>
                      <a:headEnd type="none" w="med" len="med"/>
                      <a:tailEnd type="none" w="med" len="med"/>
                    </a:lnB>
                    <a:lnTlToBr>
                      <a:noFill/>
                    </a:lnTlToBr>
                    <a:lnBlToTr>
                      <a:noFill/>
                    </a:lnBlToTr>
                    <a:solidFill>
                      <a:srgbClr val="5492C7">
                        <a:alpha val="60000"/>
                      </a:srgbClr>
                    </a:solidFill>
                  </a:tcPr>
                </a:tc>
                <a:tc>
                  <a:txBody>
                    <a:bodyPr/>
                    <a:p>
                      <a:pPr algn="ctr">
                        <a:buNone/>
                      </a:pPr>
                      <a:r>
                        <a:rPr lang="en-US" sz="600" b="1">
                          <a:solidFill>
                            <a:srgbClr val="000000"/>
                          </a:solidFill>
                          <a:latin typeface="Times New Roman" panose="02020603050405020304" charset="-122"/>
                        </a:rPr>
                        <a:t>2.53±0.45</a:t>
                      </a:r>
                      <a:r>
                        <a:rPr lang="en-US" sz="600" b="1" baseline="30000">
                          <a:solidFill>
                            <a:srgbClr val="000000"/>
                          </a:solidFill>
                          <a:latin typeface="Times New Roman" panose="02020603050405020304" charset="-122"/>
                        </a:rPr>
                        <a:t>cB</a:t>
                      </a:r>
                      <a:endParaRPr lang="en-US" altLang="en-US" sz="600" b="1">
                        <a:solidFill>
                          <a:srgbClr val="000000"/>
                        </a:solidFill>
                        <a:latin typeface="Times New Roman" panose="02020603050405020304" charset="-122"/>
                      </a:endParaRPr>
                    </a:p>
                  </a:txBody>
                  <a:tcPr marL="12700" marR="12700" marT="12700" vert="horz" anchor="ctr" anchorCtr="0">
                    <a:lnL>
                      <a:noFill/>
                    </a:lnL>
                    <a:lnR>
                      <a:noFill/>
                    </a:lnR>
                    <a:lnT cap="flat">
                      <a:noFill/>
                    </a:lnT>
                    <a:lnB w="1905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600" b="1">
                          <a:solidFill>
                            <a:srgbClr val="000000"/>
                          </a:solidFill>
                          <a:latin typeface="Times New Roman" panose="02020603050405020304" charset="-122"/>
                        </a:rPr>
                        <a:t>2.83±0.33</a:t>
                      </a:r>
                      <a:r>
                        <a:rPr lang="en-US" sz="600" b="1" baseline="30000">
                          <a:solidFill>
                            <a:srgbClr val="000000"/>
                          </a:solidFill>
                          <a:latin typeface="Times New Roman" panose="02020603050405020304" charset="-122"/>
                        </a:rPr>
                        <a:t>bB</a:t>
                      </a:r>
                      <a:endParaRPr lang="en-US" altLang="en-US" sz="600" b="1">
                        <a:solidFill>
                          <a:srgbClr val="000000"/>
                        </a:solidFill>
                        <a:latin typeface="Times New Roman" panose="02020603050405020304" charset="-122"/>
                      </a:endParaRPr>
                    </a:p>
                  </a:txBody>
                  <a:tcPr marL="12700" marR="12700" marT="12700" vert="horz" anchor="ctr" anchorCtr="0">
                    <a:lnL>
                      <a:noFill/>
                    </a:lnL>
                    <a:lnR>
                      <a:noFill/>
                    </a:lnR>
                    <a:lnT cap="flat">
                      <a:noFill/>
                    </a:lnT>
                    <a:lnB w="1905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600" b="1">
                          <a:solidFill>
                            <a:srgbClr val="000000"/>
                          </a:solidFill>
                          <a:latin typeface="Times New Roman" panose="02020603050405020304" charset="-122"/>
                        </a:rPr>
                        <a:t>3.24±0.36</a:t>
                      </a:r>
                      <a:r>
                        <a:rPr lang="en-US" sz="600" b="1" baseline="30000">
                          <a:solidFill>
                            <a:srgbClr val="000000"/>
                          </a:solidFill>
                          <a:latin typeface="Times New Roman" panose="02020603050405020304" charset="-122"/>
                        </a:rPr>
                        <a:t>bA</a:t>
                      </a:r>
                      <a:endParaRPr lang="en-US" altLang="en-US" sz="600" b="1">
                        <a:solidFill>
                          <a:srgbClr val="000000"/>
                        </a:solidFill>
                        <a:latin typeface="Times New Roman" panose="02020603050405020304" charset="-122"/>
                      </a:endParaRPr>
                    </a:p>
                  </a:txBody>
                  <a:tcPr marL="12700" marR="12700" marT="12700" vert="horz" anchor="ctr" anchorCtr="0">
                    <a:lnL>
                      <a:noFill/>
                    </a:lnL>
                    <a:lnR>
                      <a:noFill/>
                    </a:lnR>
                    <a:lnT cap="flat">
                      <a:noFill/>
                    </a:lnT>
                    <a:lnB w="1905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600" b="1">
                          <a:solidFill>
                            <a:srgbClr val="000000"/>
                          </a:solidFill>
                          <a:latin typeface="Times New Roman" panose="02020603050405020304" charset="-122"/>
                        </a:rPr>
                        <a:t>0.11±0.07</a:t>
                      </a:r>
                      <a:r>
                        <a:rPr lang="en-US" sz="600" b="1" baseline="30000">
                          <a:solidFill>
                            <a:srgbClr val="000000"/>
                          </a:solidFill>
                          <a:latin typeface="Times New Roman" panose="02020603050405020304" charset="-122"/>
                        </a:rPr>
                        <a:t>aA</a:t>
                      </a:r>
                      <a:endParaRPr lang="en-US" altLang="en-US" sz="600" b="1">
                        <a:solidFill>
                          <a:srgbClr val="000000"/>
                        </a:solidFill>
                        <a:latin typeface="Times New Roman" panose="02020603050405020304" charset="-122"/>
                      </a:endParaRPr>
                    </a:p>
                  </a:txBody>
                  <a:tcPr marL="12700" marR="12700" marT="12700" vert="horz" anchor="ctr" anchorCtr="0">
                    <a:lnL>
                      <a:noFill/>
                    </a:lnL>
                    <a:lnR>
                      <a:noFill/>
                    </a:lnR>
                    <a:lnT cap="flat">
                      <a:noFill/>
                    </a:lnT>
                    <a:lnB w="1905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600" b="1">
                          <a:solidFill>
                            <a:srgbClr val="000000"/>
                          </a:solidFill>
                          <a:latin typeface="Times New Roman" panose="02020603050405020304" charset="-122"/>
                        </a:rPr>
                        <a:t>3.97±0.27</a:t>
                      </a:r>
                      <a:r>
                        <a:rPr lang="en-US" sz="600" b="1" baseline="30000">
                          <a:solidFill>
                            <a:srgbClr val="000000"/>
                          </a:solidFill>
                          <a:latin typeface="Times New Roman" panose="02020603050405020304" charset="-122"/>
                        </a:rPr>
                        <a:t>bC</a:t>
                      </a:r>
                      <a:endParaRPr lang="en-US" altLang="en-US" sz="600" b="1">
                        <a:solidFill>
                          <a:srgbClr val="000000"/>
                        </a:solidFill>
                        <a:latin typeface="Times New Roman" panose="02020603050405020304" charset="-122"/>
                      </a:endParaRPr>
                    </a:p>
                  </a:txBody>
                  <a:tcPr marL="12700" marR="12700" marT="12700" vert="horz" anchor="ctr" anchorCtr="0">
                    <a:lnL>
                      <a:noFill/>
                    </a:lnL>
                    <a:lnR>
                      <a:noFill/>
                    </a:lnR>
                    <a:lnT cap="flat">
                      <a:noFill/>
                    </a:lnT>
                    <a:lnB w="1905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600" b="1">
                          <a:solidFill>
                            <a:srgbClr val="000000"/>
                          </a:solidFill>
                          <a:latin typeface="Times New Roman" panose="02020603050405020304" charset="-122"/>
                        </a:rPr>
                        <a:t>5.12±0.15</a:t>
                      </a:r>
                      <a:r>
                        <a:rPr lang="en-US" sz="600" b="1" baseline="30000">
                          <a:solidFill>
                            <a:srgbClr val="000000"/>
                          </a:solidFill>
                          <a:latin typeface="Times New Roman" panose="02020603050405020304" charset="-122"/>
                        </a:rPr>
                        <a:t>bE</a:t>
                      </a:r>
                      <a:endParaRPr lang="en-US" altLang="en-US" sz="600" b="1">
                        <a:solidFill>
                          <a:srgbClr val="000000"/>
                        </a:solidFill>
                        <a:latin typeface="Times New Roman" panose="02020603050405020304" charset="-122"/>
                      </a:endParaRPr>
                    </a:p>
                  </a:txBody>
                  <a:tcPr marL="12700" marR="12700" marT="12700" vert="horz" anchor="ctr" anchorCtr="0">
                    <a:lnL>
                      <a:noFill/>
                    </a:lnL>
                    <a:lnR>
                      <a:noFill/>
                    </a:lnR>
                    <a:lnT cap="flat">
                      <a:noFill/>
                    </a:lnT>
                    <a:lnB w="19050" cap="flat" cmpd="sng">
                      <a:solidFill>
                        <a:srgbClr val="000000"/>
                      </a:solidFill>
                      <a:prstDash val="solid"/>
                      <a:headEnd type="none" w="med" len="med"/>
                      <a:tailEnd type="none" w="med" len="med"/>
                    </a:lnB>
                    <a:lnTlToBr>
                      <a:noFill/>
                    </a:lnTlToBr>
                    <a:lnBlToTr>
                      <a:noFill/>
                    </a:lnBlToTr>
                    <a:noFill/>
                  </a:tcPr>
                </a:tc>
                <a:tc>
                  <a:txBody>
                    <a:bodyPr/>
                    <a:p>
                      <a:pPr algn="ctr">
                        <a:buNone/>
                      </a:pPr>
                      <a:r>
                        <a:rPr lang="en-US" sz="600" b="1">
                          <a:solidFill>
                            <a:srgbClr val="000000"/>
                          </a:solidFill>
                          <a:latin typeface="Times New Roman" panose="02020603050405020304" charset="-122"/>
                        </a:rPr>
                        <a:t>7.88±0.01</a:t>
                      </a:r>
                      <a:r>
                        <a:rPr lang="en-US" sz="600" b="1" baseline="30000">
                          <a:solidFill>
                            <a:srgbClr val="000000"/>
                          </a:solidFill>
                          <a:latin typeface="Times New Roman" panose="02020603050405020304" charset="-122"/>
                        </a:rPr>
                        <a:t>bC</a:t>
                      </a:r>
                      <a:endParaRPr lang="en-US" altLang="en-US" sz="600" b="1">
                        <a:solidFill>
                          <a:srgbClr val="000000"/>
                        </a:solidFill>
                        <a:latin typeface="Times New Roman" panose="02020603050405020304" charset="-122"/>
                      </a:endParaRPr>
                    </a:p>
                  </a:txBody>
                  <a:tcPr marL="12700" marR="12700" marT="12700" vert="horz" anchor="ctr" anchorCtr="0">
                    <a:lnL>
                      <a:noFill/>
                    </a:lnL>
                    <a:lnR cap="flat">
                      <a:noFill/>
                    </a:lnR>
                    <a:lnT cap="flat">
                      <a:noFill/>
                    </a:lnT>
                    <a:lnB w="19050" cap="flat" cmpd="sng">
                      <a:solidFill>
                        <a:srgbClr val="000000"/>
                      </a:solidFill>
                      <a:prstDash val="solid"/>
                      <a:headEnd type="none" w="med" len="med"/>
                      <a:tailEnd type="none" w="med" len="med"/>
                    </a:lnB>
                    <a:lnTlToBr>
                      <a:noFill/>
                    </a:lnTlToBr>
                    <a:lnBlToTr>
                      <a:noFill/>
                    </a:lnBlToTr>
                    <a:noFill/>
                  </a:tcPr>
                </a:tc>
              </a:tr>
            </a:tbl>
          </a:graphicData>
        </a:graphic>
      </p:graphicFrame>
      <p:pic>
        <p:nvPicPr>
          <p:cNvPr id="131" name="图片 130" descr="Fig. 1"/>
          <p:cNvPicPr>
            <a:picLocks noChangeAspect="1"/>
          </p:cNvPicPr>
          <p:nvPr/>
        </p:nvPicPr>
        <p:blipFill>
          <a:blip r:embed="rId44">
            <a:clrChange>
              <a:clrFrom>
                <a:srgbClr val="FFFFFF">
                  <a:alpha val="100000"/>
                </a:srgbClr>
              </a:clrFrom>
              <a:clrTo>
                <a:srgbClr val="FFFFFF">
                  <a:alpha val="100000"/>
                  <a:alpha val="0"/>
                </a:srgbClr>
              </a:clrTo>
            </a:clrChange>
          </a:blip>
          <a:stretch>
            <a:fillRect/>
          </a:stretch>
        </p:blipFill>
        <p:spPr>
          <a:xfrm>
            <a:off x="3328670" y="5083160"/>
            <a:ext cx="1933649" cy="1404000"/>
          </a:xfrm>
          <a:prstGeom prst="rect">
            <a:avLst/>
          </a:prstGeom>
        </p:spPr>
      </p:pic>
      <p:pic>
        <p:nvPicPr>
          <p:cNvPr id="149" name="图片 148" descr="Fig. 2"/>
          <p:cNvPicPr>
            <a:picLocks noChangeAspect="1"/>
          </p:cNvPicPr>
          <p:nvPr/>
        </p:nvPicPr>
        <p:blipFill>
          <a:blip r:embed="rId45"/>
          <a:stretch>
            <a:fillRect/>
          </a:stretch>
        </p:blipFill>
        <p:spPr>
          <a:xfrm>
            <a:off x="5400040" y="5064760"/>
            <a:ext cx="1948180" cy="1422400"/>
          </a:xfrm>
          <a:prstGeom prst="rect">
            <a:avLst/>
          </a:prstGeom>
        </p:spPr>
      </p:pic>
      <p:pic>
        <p:nvPicPr>
          <p:cNvPr id="150" name="图片 149" descr="Fig. 3"/>
          <p:cNvPicPr>
            <a:picLocks noChangeAspect="1"/>
          </p:cNvPicPr>
          <p:nvPr/>
        </p:nvPicPr>
        <p:blipFill>
          <a:blip r:embed="rId46"/>
          <a:stretch>
            <a:fillRect/>
          </a:stretch>
        </p:blipFill>
        <p:spPr>
          <a:xfrm>
            <a:off x="4240530" y="6902450"/>
            <a:ext cx="1939290" cy="1362710"/>
          </a:xfrm>
          <a:prstGeom prst="rect">
            <a:avLst/>
          </a:prstGeom>
        </p:spPr>
      </p:pic>
      <p:pic>
        <p:nvPicPr>
          <p:cNvPr id="151" name="图片 150" descr="流式申报书用"/>
          <p:cNvPicPr>
            <a:picLocks noChangeAspect="1"/>
          </p:cNvPicPr>
          <p:nvPr/>
        </p:nvPicPr>
        <p:blipFill>
          <a:blip r:embed="rId47"/>
          <a:stretch>
            <a:fillRect/>
          </a:stretch>
        </p:blipFill>
        <p:spPr>
          <a:xfrm>
            <a:off x="3815715" y="8639175"/>
            <a:ext cx="2174875" cy="1580515"/>
          </a:xfrm>
          <a:prstGeom prst="rect">
            <a:avLst/>
          </a:prstGeom>
        </p:spPr>
      </p:pic>
      <p:grpSp>
        <p:nvGrpSpPr>
          <p:cNvPr id="155" name="组合 154"/>
          <p:cNvGrpSpPr/>
          <p:nvPr/>
        </p:nvGrpSpPr>
        <p:grpSpPr>
          <a:xfrm>
            <a:off x="6313170" y="9383395"/>
            <a:ext cx="995045" cy="647065"/>
            <a:chOff x="4624887" y="1702558"/>
            <a:chExt cx="4714229" cy="2066888"/>
          </a:xfrm>
        </p:grpSpPr>
        <p:grpSp>
          <p:nvGrpSpPr>
            <p:cNvPr id="156" name="组合 155"/>
            <p:cNvGrpSpPr/>
            <p:nvPr/>
          </p:nvGrpSpPr>
          <p:grpSpPr>
            <a:xfrm>
              <a:off x="4624887" y="1702558"/>
              <a:ext cx="4714229" cy="2066888"/>
              <a:chOff x="4624887" y="1702558"/>
              <a:chExt cx="4714229" cy="2066888"/>
            </a:xfrm>
          </p:grpSpPr>
          <p:sp>
            <p:nvSpPr>
              <p:cNvPr id="157" name="矩形 156"/>
              <p:cNvSpPr>
                <a:spLocks noChangeAspect="1"/>
              </p:cNvSpPr>
              <p:nvPr>
                <p:custDataLst>
                  <p:tags r:id="rId48"/>
                </p:custDataLst>
              </p:nvPr>
            </p:nvSpPr>
            <p:spPr bwMode="auto">
              <a:xfrm>
                <a:off x="4624887" y="1702558"/>
                <a:ext cx="4714229" cy="2066888"/>
              </a:xfrm>
              <a:prstGeom prst="rect">
                <a:avLst/>
              </a:prstGeom>
              <a:noFill/>
              <a:ln>
                <a:solidFill>
                  <a:srgbClr val="0053A3"/>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zh-CN" altLang="en-US" dirty="0">
                  <a:cs typeface="+mn-ea"/>
                  <a:sym typeface="+mn-lt"/>
                </a:endParaRPr>
              </a:p>
            </p:txBody>
          </p:sp>
          <p:pic>
            <p:nvPicPr>
              <p:cNvPr id="183" name="图片 31" descr="图片包含 事情&#10;&#10;已生成高可信度的说明"/>
              <p:cNvPicPr>
                <a:picLocks noChangeAspect="1" noChangeArrowheads="1"/>
              </p:cNvPicPr>
              <p:nvPr>
                <p:custDataLst>
                  <p:tags r:id="rId49"/>
                </p:custDataLst>
              </p:nvPr>
            </p:nvPicPr>
            <p:blipFill>
              <a:blip r:embed="rId50" cstate="print">
                <a:extLst>
                  <a:ext uri="{28A0092B-C50C-407E-A947-70E740481C1C}">
                    <a14:useLocalDpi xmlns:a14="http://schemas.microsoft.com/office/drawing/2010/main" val="0"/>
                  </a:ext>
                </a:extLst>
              </a:blip>
              <a:srcRect l="15402" r="64253"/>
              <a:stretch>
                <a:fillRect/>
              </a:stretch>
            </p:blipFill>
            <p:spPr bwMode="auto">
              <a:xfrm>
                <a:off x="7573160" y="1864826"/>
                <a:ext cx="1031896" cy="503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 name="图片 32"/>
              <p:cNvPicPr>
                <a:picLocks noChangeAspect="1" noChangeArrowheads="1"/>
              </p:cNvPicPr>
              <p:nvPr>
                <p:custDataLst>
                  <p:tags r:id="rId51"/>
                </p:custDataLst>
              </p:nvPr>
            </p:nvPicPr>
            <p:blipFill>
              <a:blip r:embed="rId52" cstate="print">
                <a:extLst>
                  <a:ext uri="{28A0092B-C50C-407E-A947-70E740481C1C}">
                    <a14:useLocalDpi xmlns:a14="http://schemas.microsoft.com/office/drawing/2010/main" val="0"/>
                  </a:ext>
                </a:extLst>
              </a:blip>
              <a:srcRect l="-317" t="57237" r="67303" b="-2"/>
              <a:stretch>
                <a:fillRect/>
              </a:stretch>
            </p:blipFill>
            <p:spPr bwMode="auto">
              <a:xfrm>
                <a:off x="4856537" y="1879024"/>
                <a:ext cx="1212402" cy="488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5" name="组合 33"/>
              <p:cNvGrpSpPr>
                <a:grpSpLocks noChangeAspect="1"/>
              </p:cNvGrpSpPr>
              <p:nvPr/>
            </p:nvGrpSpPr>
            <p:grpSpPr bwMode="auto">
              <a:xfrm>
                <a:off x="4692192" y="2545445"/>
                <a:ext cx="4579619" cy="1097143"/>
                <a:chOff x="-413276" y="3082956"/>
                <a:chExt cx="3220850" cy="780916"/>
              </a:xfrm>
            </p:grpSpPr>
            <p:pic>
              <p:nvPicPr>
                <p:cNvPr id="186" name="图片 34" descr="图片包含 文字&#10;&#10;已生成极高可信度的说明"/>
                <p:cNvPicPr>
                  <a:picLocks noChangeAspect="1" noChangeArrowheads="1"/>
                </p:cNvPicPr>
                <p:nvPr>
                  <p:custDataLst>
                    <p:tags r:id="rId53"/>
                  </p:custDataLst>
                </p:nvPr>
              </p:nvPicPr>
              <p:blipFill>
                <a:blip r:embed="rId54" cstate="print">
                  <a:extLst>
                    <a:ext uri="{28A0092B-C50C-407E-A947-70E740481C1C}">
                      <a14:useLocalDpi xmlns:a14="http://schemas.microsoft.com/office/drawing/2010/main" val="0"/>
                    </a:ext>
                  </a:extLst>
                </a:blip>
                <a:srcRect t="8240" r="48682" b="53818"/>
                <a:stretch>
                  <a:fillRect/>
                </a:stretch>
              </p:blipFill>
              <p:spPr bwMode="auto">
                <a:xfrm>
                  <a:off x="-413276" y="3082956"/>
                  <a:ext cx="1186620" cy="7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7" name="组合 35"/>
                <p:cNvGrpSpPr>
                  <a:grpSpLocks noChangeAspect="1"/>
                </p:cNvGrpSpPr>
                <p:nvPr/>
              </p:nvGrpSpPr>
              <p:grpSpPr bwMode="auto">
                <a:xfrm>
                  <a:off x="1576924" y="3108958"/>
                  <a:ext cx="1230650" cy="754914"/>
                  <a:chOff x="1911654" y="3146159"/>
                  <a:chExt cx="1564193" cy="959519"/>
                </a:xfrm>
              </p:grpSpPr>
              <p:pic>
                <p:nvPicPr>
                  <p:cNvPr id="189" name="图片 36" descr="图片包含 文字&#10;&#10;已生成极高可信度的说明"/>
                  <p:cNvPicPr>
                    <a:picLocks noChangeAspect="1" noChangeArrowheads="1"/>
                  </p:cNvPicPr>
                  <p:nvPr>
                    <p:custDataLst>
                      <p:tags r:id="rId55"/>
                    </p:custDataLst>
                  </p:nvPr>
                </p:nvPicPr>
                <p:blipFill>
                  <a:blip r:embed="rId56" cstate="print">
                    <a:extLst>
                      <a:ext uri="{28A0092B-C50C-407E-A947-70E740481C1C}">
                        <a14:useLocalDpi xmlns:a14="http://schemas.microsoft.com/office/drawing/2010/main" val="0"/>
                      </a:ext>
                    </a:extLst>
                  </a:blip>
                  <a:srcRect l="972" t="68275" r="48914"/>
                  <a:stretch>
                    <a:fillRect/>
                  </a:stretch>
                </p:blipFill>
                <p:spPr bwMode="auto">
                  <a:xfrm>
                    <a:off x="1959798" y="3254732"/>
                    <a:ext cx="1516049" cy="850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 name="图片 37" descr="图片包含 文字&#10;&#10;已生成极高可信度的说明"/>
                  <p:cNvPicPr>
                    <a:picLocks noChangeAspect="1" noChangeArrowheads="1"/>
                  </p:cNvPicPr>
                  <p:nvPr>
                    <p:custDataLst>
                      <p:tags r:id="rId57"/>
                    </p:custDataLst>
                  </p:nvPr>
                </p:nvPicPr>
                <p:blipFill>
                  <a:blip r:embed="rId58" cstate="print">
                    <a:extLst>
                      <a:ext uri="{28A0092B-C50C-407E-A947-70E740481C1C}">
                        <a14:useLocalDpi xmlns:a14="http://schemas.microsoft.com/office/drawing/2010/main" val="0"/>
                      </a:ext>
                    </a:extLst>
                  </a:blip>
                  <a:srcRect t="9064" r="81522" b="79176"/>
                  <a:stretch>
                    <a:fillRect/>
                  </a:stretch>
                </p:blipFill>
                <p:spPr bwMode="auto">
                  <a:xfrm>
                    <a:off x="1911654" y="3146159"/>
                    <a:ext cx="547950" cy="30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 name="图片 38" descr="图片包含 文字&#10;&#10;已生成极高可信度的说明"/>
                  <p:cNvPicPr>
                    <a:picLocks noChangeAspect="1" noChangeArrowheads="1"/>
                  </p:cNvPicPr>
                  <p:nvPr>
                    <p:custDataLst>
                      <p:tags r:id="rId59"/>
                    </p:custDataLst>
                  </p:nvPr>
                </p:nvPicPr>
                <p:blipFill>
                  <a:blip r:embed="rId60" cstate="print">
                    <a:extLst>
                      <a:ext uri="{28A0092B-C50C-407E-A947-70E740481C1C}">
                        <a14:useLocalDpi xmlns:a14="http://schemas.microsoft.com/office/drawing/2010/main" val="0"/>
                      </a:ext>
                    </a:extLst>
                  </a:blip>
                  <a:srcRect l="24602" t="11099" r="70103" b="83450"/>
                  <a:stretch>
                    <a:fillRect/>
                  </a:stretch>
                </p:blipFill>
                <p:spPr bwMode="auto">
                  <a:xfrm>
                    <a:off x="2704085" y="3180140"/>
                    <a:ext cx="161035" cy="14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
          <p:nvSpPr>
            <p:cNvPr id="251" name="箭头: 右 33"/>
            <p:cNvSpPr/>
            <p:nvPr>
              <p:custDataLst>
                <p:tags r:id="rId61"/>
              </p:custDataLst>
            </p:nvPr>
          </p:nvSpPr>
          <p:spPr>
            <a:xfrm>
              <a:off x="6653205" y="3178414"/>
              <a:ext cx="773979" cy="201626"/>
            </a:xfrm>
            <a:prstGeom prst="rightArrow">
              <a:avLst>
                <a:gd name="adj1" fmla="val 50000"/>
                <a:gd name="adj2" fmla="val 82754"/>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52" name="图片 10" descr="YP%{PROYPX)1ZQUFE4]FNA2"/>
            <p:cNvPicPr>
              <a:picLocks noChangeAspect="1" noChangeArrowheads="1"/>
            </p:cNvPicPr>
            <p:nvPr>
              <p:custDataLst>
                <p:tags r:id="rId62"/>
              </p:custDataLst>
            </p:nvPr>
          </p:nvPicPr>
          <p:blipFill>
            <a:blip r:embed="rId63" cstate="print">
              <a:extLst>
                <a:ext uri="{BEBA8EAE-BF5A-486C-A8C5-ECC9F3942E4B}">
                  <a14:imgProps xmlns:a14="http://schemas.microsoft.com/office/drawing/2010/main">
                    <a14:imgLayer r:embed="rId64">
                      <a14:imgEffect>
                        <a14:backgroundRemoval t="9091" b="92208" l="3046" r="92386">
                          <a14:foregroundMark x1="29442" y1="9091" x2="29442" y2="9091"/>
                          <a14:foregroundMark x1="92386" y1="72078" x2="92386" y2="72078"/>
                          <a14:foregroundMark x1="92386" y1="83766" x2="92386" y2="83766"/>
                          <a14:foregroundMark x1="85279" y1="93506" x2="85279" y2="93506"/>
                          <a14:foregroundMark x1="7107" y1="38961" x2="7107" y2="38961"/>
                          <a14:foregroundMark x1="3046" y1="38961" x2="3046" y2="38961"/>
                          <a14:foregroundMark x1="38071" y1="59740" x2="38071" y2="59740"/>
                          <a14:foregroundMark x1="38071" y1="61688" x2="38071" y2="61688"/>
                        </a14:backgroundRemoval>
                      </a14:imgEffect>
                    </a14:imgLayer>
                  </a14:imgProps>
                </a:ext>
                <a:ext uri="{28A0092B-C50C-407E-A947-70E740481C1C}">
                  <a14:useLocalDpi xmlns:a14="http://schemas.microsoft.com/office/drawing/2010/main" val="0"/>
                </a:ext>
              </a:extLst>
            </a:blip>
            <a:srcRect/>
            <a:stretch>
              <a:fillRect/>
            </a:stretch>
          </p:blipFill>
          <p:spPr bwMode="auto">
            <a:xfrm rot="1818328">
              <a:off x="6378025" y="2704934"/>
              <a:ext cx="615156" cy="48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 name="图片 10" descr="YP%{PROYPX)1ZQUFE4]FNA2"/>
            <p:cNvPicPr>
              <a:picLocks noChangeAspect="1" noChangeArrowheads="1"/>
            </p:cNvPicPr>
            <p:nvPr>
              <p:custDataLst>
                <p:tags r:id="rId65"/>
              </p:custDataLst>
            </p:nvPr>
          </p:nvPicPr>
          <p:blipFill>
            <a:blip r:embed="rId66" cstate="print">
              <a:extLst>
                <a:ext uri="{BEBA8EAE-BF5A-486C-A8C5-ECC9F3942E4B}">
                  <a14:imgProps xmlns:a14="http://schemas.microsoft.com/office/drawing/2010/main">
                    <a14:imgLayer r:embed="rId67">
                      <a14:imgEffect>
                        <a14:backgroundRemoval t="9091" b="92208" l="3046" r="92386">
                          <a14:foregroundMark x1="29442" y1="9091" x2="29442" y2="9091"/>
                          <a14:foregroundMark x1="92386" y1="72078" x2="92386" y2="72078"/>
                          <a14:foregroundMark x1="92386" y1="83766" x2="92386" y2="83766"/>
                          <a14:foregroundMark x1="85279" y1="93506" x2="85279" y2="93506"/>
                          <a14:foregroundMark x1="7107" y1="38961" x2="7107" y2="38961"/>
                          <a14:foregroundMark x1="3046" y1="38961" x2="3046" y2="38961"/>
                          <a14:foregroundMark x1="38071" y1="59740" x2="38071" y2="59740"/>
                          <a14:foregroundMark x1="38071" y1="61688" x2="38071" y2="61688"/>
                        </a14:backgroundRemoval>
                      </a14:imgEffect>
                    </a14:imgLayer>
                  </a14:imgProps>
                </a:ext>
                <a:ext uri="{28A0092B-C50C-407E-A947-70E740481C1C}">
                  <a14:useLocalDpi xmlns:a14="http://schemas.microsoft.com/office/drawing/2010/main" val="0"/>
                </a:ext>
              </a:extLst>
            </a:blip>
            <a:srcRect/>
            <a:stretch>
              <a:fillRect/>
            </a:stretch>
          </p:blipFill>
          <p:spPr bwMode="auto">
            <a:xfrm rot="2836562">
              <a:off x="6794617" y="2565342"/>
              <a:ext cx="615156" cy="48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5" name="组合 254"/>
          <p:cNvGrpSpPr/>
          <p:nvPr/>
        </p:nvGrpSpPr>
        <p:grpSpPr>
          <a:xfrm>
            <a:off x="6465570" y="8785225"/>
            <a:ext cx="288290" cy="314960"/>
            <a:chOff x="919" y="3072"/>
            <a:chExt cx="1051" cy="1147"/>
          </a:xfrm>
        </p:grpSpPr>
        <p:grpSp>
          <p:nvGrpSpPr>
            <p:cNvPr id="256" name="组合 255"/>
            <p:cNvGrpSpPr/>
            <p:nvPr/>
          </p:nvGrpSpPr>
          <p:grpSpPr>
            <a:xfrm rot="3180000">
              <a:off x="900" y="3091"/>
              <a:ext cx="578" cy="541"/>
              <a:chOff x="5765" y="1140"/>
              <a:chExt cx="1768" cy="1700"/>
            </a:xfrm>
          </p:grpSpPr>
          <p:pic>
            <p:nvPicPr>
              <p:cNvPr id="257" name="图片 256"/>
              <p:cNvPicPr>
                <a:picLocks noChangeAspect="1"/>
              </p:cNvPicPr>
              <p:nvPr>
                <p:custDataLst>
                  <p:tags r:id="rId68"/>
                </p:custDataLst>
              </p:nvPr>
            </p:nvPicPr>
            <p:blipFill>
              <a:blip r:embed="rId5"/>
              <a:stretch>
                <a:fillRect/>
              </a:stretch>
            </p:blipFill>
            <p:spPr>
              <a:xfrm>
                <a:off x="5765" y="1140"/>
                <a:ext cx="1768" cy="1700"/>
              </a:xfrm>
              <a:prstGeom prst="rect">
                <a:avLst/>
              </a:prstGeom>
            </p:spPr>
          </p:pic>
          <p:sp>
            <p:nvSpPr>
              <p:cNvPr id="258" name="椭圆 257"/>
              <p:cNvSpPr/>
              <p:nvPr>
                <p:custDataLst>
                  <p:tags r:id="rId69"/>
                </p:custDataLst>
              </p:nvPr>
            </p:nvSpPr>
            <p:spPr>
              <a:xfrm>
                <a:off x="6199" y="1568"/>
                <a:ext cx="901" cy="865"/>
              </a:xfrm>
              <a:prstGeom prst="ellipse">
                <a:avLst/>
              </a:prstGeom>
              <a:solidFill>
                <a:srgbClr val="A40A07"/>
              </a:solidFill>
              <a:ln>
                <a:solidFill>
                  <a:srgbClr val="A40A07"/>
                </a:solid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59" name="组合 258"/>
            <p:cNvGrpSpPr/>
            <p:nvPr/>
          </p:nvGrpSpPr>
          <p:grpSpPr>
            <a:xfrm rot="3180000">
              <a:off x="1040" y="3647"/>
              <a:ext cx="578" cy="567"/>
              <a:chOff x="5765" y="1140"/>
              <a:chExt cx="1768" cy="1700"/>
            </a:xfrm>
          </p:grpSpPr>
          <p:pic>
            <p:nvPicPr>
              <p:cNvPr id="260" name="图片 259"/>
              <p:cNvPicPr>
                <a:picLocks noChangeAspect="1"/>
              </p:cNvPicPr>
              <p:nvPr>
                <p:custDataLst>
                  <p:tags r:id="rId70"/>
                </p:custDataLst>
              </p:nvPr>
            </p:nvPicPr>
            <p:blipFill>
              <a:blip r:embed="rId5"/>
              <a:stretch>
                <a:fillRect/>
              </a:stretch>
            </p:blipFill>
            <p:spPr>
              <a:xfrm>
                <a:off x="5765" y="1140"/>
                <a:ext cx="1768" cy="1700"/>
              </a:xfrm>
              <a:prstGeom prst="rect">
                <a:avLst/>
              </a:prstGeom>
            </p:spPr>
          </p:pic>
          <p:sp>
            <p:nvSpPr>
              <p:cNvPr id="261" name="椭圆 260"/>
              <p:cNvSpPr/>
              <p:nvPr>
                <p:custDataLst>
                  <p:tags r:id="rId71"/>
                </p:custDataLst>
              </p:nvPr>
            </p:nvSpPr>
            <p:spPr>
              <a:xfrm>
                <a:off x="6199" y="1568"/>
                <a:ext cx="901" cy="865"/>
              </a:xfrm>
              <a:prstGeom prst="ellipse">
                <a:avLst/>
              </a:prstGeom>
              <a:solidFill>
                <a:srgbClr val="A40A07"/>
              </a:solidFill>
              <a:ln>
                <a:solidFill>
                  <a:srgbClr val="A40A07"/>
                </a:solid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62" name="组合 261"/>
            <p:cNvGrpSpPr/>
            <p:nvPr/>
          </p:nvGrpSpPr>
          <p:grpSpPr>
            <a:xfrm rot="3180000">
              <a:off x="1516" y="3174"/>
              <a:ext cx="454" cy="454"/>
              <a:chOff x="5765" y="1140"/>
              <a:chExt cx="1768" cy="1700"/>
            </a:xfrm>
          </p:grpSpPr>
          <p:pic>
            <p:nvPicPr>
              <p:cNvPr id="263" name="图片 262"/>
              <p:cNvPicPr>
                <a:picLocks noChangeAspect="1"/>
              </p:cNvPicPr>
              <p:nvPr>
                <p:custDataLst>
                  <p:tags r:id="rId72"/>
                </p:custDataLst>
              </p:nvPr>
            </p:nvPicPr>
            <p:blipFill>
              <a:blip r:embed="rId5"/>
              <a:stretch>
                <a:fillRect/>
              </a:stretch>
            </p:blipFill>
            <p:spPr>
              <a:xfrm>
                <a:off x="5765" y="1140"/>
                <a:ext cx="1768" cy="1700"/>
              </a:xfrm>
              <a:prstGeom prst="rect">
                <a:avLst/>
              </a:prstGeom>
            </p:spPr>
          </p:pic>
          <p:sp>
            <p:nvSpPr>
              <p:cNvPr id="264" name="椭圆 263"/>
              <p:cNvSpPr/>
              <p:nvPr>
                <p:custDataLst>
                  <p:tags r:id="rId73"/>
                </p:custDataLst>
              </p:nvPr>
            </p:nvSpPr>
            <p:spPr>
              <a:xfrm>
                <a:off x="6199" y="1568"/>
                <a:ext cx="901" cy="865"/>
              </a:xfrm>
              <a:prstGeom prst="ellipse">
                <a:avLst/>
              </a:prstGeom>
              <a:solidFill>
                <a:srgbClr val="A40A07"/>
              </a:solidFill>
              <a:ln>
                <a:solidFill>
                  <a:srgbClr val="A40A07"/>
                </a:solid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grpSp>
        <p:nvGrpSpPr>
          <p:cNvPr id="271" name="组合 270"/>
          <p:cNvGrpSpPr/>
          <p:nvPr/>
        </p:nvGrpSpPr>
        <p:grpSpPr>
          <a:xfrm>
            <a:off x="6870065" y="8806180"/>
            <a:ext cx="317500" cy="349250"/>
            <a:chOff x="7674" y="14379"/>
            <a:chExt cx="1218" cy="1074"/>
          </a:xfrm>
        </p:grpSpPr>
        <p:pic>
          <p:nvPicPr>
            <p:cNvPr id="254" name="Picture 2" descr="F:\图片资料\1 (8) [转换]-01-01.png"/>
            <p:cNvPicPr>
              <a:picLocks noChangeAspect="1" noChangeArrowheads="1"/>
            </p:cNvPicPr>
            <p:nvPr>
              <p:custDataLst>
                <p:tags r:id="rId74"/>
              </p:custDataLst>
            </p:nvPr>
          </p:nvPicPr>
          <p:blipFill>
            <a:blip r:embed="rId75" cstate="print"/>
            <a:srcRect/>
            <a:stretch>
              <a:fillRect/>
            </a:stretch>
          </p:blipFill>
          <p:spPr bwMode="auto">
            <a:xfrm rot="7380000">
              <a:off x="8164" y="14794"/>
              <a:ext cx="634" cy="685"/>
            </a:xfrm>
            <a:prstGeom prst="rect">
              <a:avLst/>
            </a:prstGeom>
            <a:noFill/>
            <a:extLst>
              <a:ext uri="{909E8E84-426E-40DD-AFC4-6F175D3DCCD1}">
                <a14:hiddenFill xmlns:a14="http://schemas.microsoft.com/office/drawing/2010/main">
                  <a:solidFill>
                    <a:srgbClr val="FFFFFF"/>
                  </a:solidFill>
                </a14:hiddenFill>
              </a:ext>
            </a:extLst>
          </p:spPr>
        </p:pic>
        <p:pic>
          <p:nvPicPr>
            <p:cNvPr id="265" name="Picture 2" descr="F:\图片资料\1 (8) [转换]-01-01.png"/>
            <p:cNvPicPr>
              <a:picLocks noChangeAspect="1" noChangeArrowheads="1"/>
            </p:cNvPicPr>
            <p:nvPr>
              <p:custDataLst>
                <p:tags r:id="rId76"/>
              </p:custDataLst>
            </p:nvPr>
          </p:nvPicPr>
          <p:blipFill>
            <a:blip r:embed="rId75" cstate="print"/>
            <a:srcRect/>
            <a:stretch>
              <a:fillRect/>
            </a:stretch>
          </p:blipFill>
          <p:spPr bwMode="auto">
            <a:xfrm rot="10260000">
              <a:off x="8260" y="14413"/>
              <a:ext cx="632" cy="683"/>
            </a:xfrm>
            <a:prstGeom prst="rect">
              <a:avLst/>
            </a:prstGeom>
            <a:noFill/>
            <a:extLst>
              <a:ext uri="{909E8E84-426E-40DD-AFC4-6F175D3DCCD1}">
                <a14:hiddenFill xmlns:a14="http://schemas.microsoft.com/office/drawing/2010/main">
                  <a:solidFill>
                    <a:srgbClr val="FFFFFF"/>
                  </a:solidFill>
                </a14:hiddenFill>
              </a:ext>
            </a:extLst>
          </p:spPr>
        </p:pic>
        <p:pic>
          <p:nvPicPr>
            <p:cNvPr id="266" name="Picture 2" descr="F:\图片资料\1 (8) [转换]-01-01.png"/>
            <p:cNvPicPr>
              <a:picLocks noChangeAspect="1" noChangeArrowheads="1"/>
            </p:cNvPicPr>
            <p:nvPr>
              <p:custDataLst>
                <p:tags r:id="rId77"/>
              </p:custDataLst>
            </p:nvPr>
          </p:nvPicPr>
          <p:blipFill>
            <a:blip r:embed="rId75" cstate="print"/>
            <a:srcRect/>
            <a:stretch>
              <a:fillRect/>
            </a:stretch>
          </p:blipFill>
          <p:spPr bwMode="auto">
            <a:xfrm rot="8880000">
              <a:off x="7674" y="14379"/>
              <a:ext cx="822" cy="889"/>
            </a:xfrm>
            <a:prstGeom prst="rect">
              <a:avLst/>
            </a:prstGeom>
            <a:noFill/>
            <a:extLst>
              <a:ext uri="{909E8E84-426E-40DD-AFC4-6F175D3DCCD1}">
                <a14:hiddenFill xmlns:a14="http://schemas.microsoft.com/office/drawing/2010/main">
                  <a:solidFill>
                    <a:srgbClr val="FFFFFF"/>
                  </a:solidFill>
                </a14:hiddenFill>
              </a:ext>
            </a:extLst>
          </p:spPr>
        </p:pic>
      </p:grpSp>
      <p:sp>
        <p:nvSpPr>
          <p:cNvPr id="267" name="下箭头 14"/>
          <p:cNvSpPr/>
          <p:nvPr>
            <p:custDataLst>
              <p:tags r:id="rId78"/>
            </p:custDataLst>
          </p:nvPr>
        </p:nvSpPr>
        <p:spPr>
          <a:xfrm>
            <a:off x="6747510" y="9104630"/>
            <a:ext cx="152400" cy="158115"/>
          </a:xfrm>
          <a:prstGeom prst="downArrow">
            <a:avLst/>
          </a:prstGeom>
          <a:solidFill>
            <a:schemeClr val="accent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Times New Roman" panose="02020603050405020304" charset="0"/>
              <a:cs typeface="Times New Roman" panose="02020603050405020304" charset="0"/>
            </a:endParaRPr>
          </a:p>
        </p:txBody>
      </p:sp>
      <p:sp>
        <p:nvSpPr>
          <p:cNvPr id="274" name="文本框 273"/>
          <p:cNvSpPr txBox="1"/>
          <p:nvPr>
            <p:custDataLst>
              <p:tags r:id="rId79"/>
            </p:custDataLst>
          </p:nvPr>
        </p:nvSpPr>
        <p:spPr>
          <a:xfrm>
            <a:off x="7483475" y="1635125"/>
            <a:ext cx="3094990" cy="460375"/>
          </a:xfrm>
          <a:prstGeom prst="rect">
            <a:avLst/>
          </a:prstGeom>
          <a:noFill/>
        </p:spPr>
        <p:txBody>
          <a:bodyPr wrap="square" rtlCol="0">
            <a:spAutoFit/>
          </a:bodyPr>
          <a:p>
            <a:r>
              <a:rPr lang="en-US" altLang="zh-CN" sz="1200" b="1">
                <a:latin typeface="Times New Roman" panose="02020603050405020304" charset="0"/>
                <a:cs typeface="Times New Roman" panose="02020603050405020304" charset="0"/>
              </a:rPr>
              <a:t>6. </a:t>
            </a:r>
            <a:r>
              <a:rPr lang="zh-CN" altLang="en-US" sz="1200" b="1">
                <a:latin typeface="微软雅黑" panose="020B0503020204020204" charset="-122"/>
                <a:ea typeface="微软雅黑" panose="020B0503020204020204" charset="-122"/>
                <a:cs typeface="Times New Roman" panose="02020603050405020304" charset="0"/>
              </a:rPr>
              <a:t>超声联合罗勒精油纳米乳对福氏志贺菌细胞</a:t>
            </a:r>
            <a:r>
              <a:rPr lang="zh-CN" altLang="en-US" sz="1200" b="1">
                <a:latin typeface="微软雅黑" panose="020B0503020204020204" charset="-122"/>
                <a:ea typeface="微软雅黑" panose="020B0503020204020204" charset="-122"/>
                <a:cs typeface="Times New Roman" panose="02020603050405020304" charset="0"/>
              </a:rPr>
              <a:t>形态的影响</a:t>
            </a:r>
            <a:endParaRPr lang="zh-CN" altLang="en-US" sz="1200" b="1">
              <a:latin typeface="微软雅黑" panose="020B0503020204020204" charset="-122"/>
              <a:ea typeface="微软雅黑" panose="020B0503020204020204" charset="-122"/>
              <a:cs typeface="Times New Roman" panose="02020603050405020304" charset="0"/>
            </a:endParaRPr>
          </a:p>
        </p:txBody>
      </p:sp>
      <p:pic>
        <p:nvPicPr>
          <p:cNvPr id="275" name="图片 274" descr="横着电镜大图"/>
          <p:cNvPicPr>
            <a:picLocks noChangeAspect="1"/>
          </p:cNvPicPr>
          <p:nvPr/>
        </p:nvPicPr>
        <p:blipFill>
          <a:blip r:embed="rId80"/>
          <a:stretch>
            <a:fillRect/>
          </a:stretch>
        </p:blipFill>
        <p:spPr>
          <a:xfrm>
            <a:off x="7640320" y="2087880"/>
            <a:ext cx="2829560" cy="1416685"/>
          </a:xfrm>
          <a:prstGeom prst="rect">
            <a:avLst/>
          </a:prstGeom>
        </p:spPr>
      </p:pic>
      <p:sp>
        <p:nvSpPr>
          <p:cNvPr id="276" name="文本框 275"/>
          <p:cNvSpPr txBox="1"/>
          <p:nvPr>
            <p:custDataLst>
              <p:tags r:id="rId81"/>
            </p:custDataLst>
          </p:nvPr>
        </p:nvSpPr>
        <p:spPr>
          <a:xfrm>
            <a:off x="7416165" y="3487420"/>
            <a:ext cx="3290570" cy="342265"/>
          </a:xfrm>
          <a:prstGeom prst="rect">
            <a:avLst/>
          </a:prstGeom>
          <a:noFill/>
        </p:spPr>
        <p:txBody>
          <a:bodyPr wrap="square" rtlCol="0">
            <a:spAutoFit/>
          </a:bodyPr>
          <a:p>
            <a:pPr algn="ctr">
              <a:lnSpc>
                <a:spcPts val="980"/>
              </a:lnSpc>
            </a:pPr>
            <a:r>
              <a:rPr lang="zh-CN" altLang="en-US" sz="900">
                <a:latin typeface="Times New Roman" panose="02020603050405020304" charset="0"/>
                <a:ea typeface="微软雅黑" panose="020B0503020204020204" charset="-122"/>
                <a:cs typeface="Times New Roman" panose="02020603050405020304" charset="0"/>
              </a:rPr>
              <a:t>图</a:t>
            </a:r>
            <a:r>
              <a:rPr lang="en-US" altLang="zh-CN" sz="900">
                <a:latin typeface="Times New Roman" panose="02020603050405020304" charset="0"/>
                <a:ea typeface="微软雅黑" panose="020B0503020204020204" charset="-122"/>
                <a:cs typeface="Times New Roman" panose="02020603050405020304" charset="0"/>
              </a:rPr>
              <a:t>5. </a:t>
            </a:r>
            <a:r>
              <a:rPr lang="zh-CN" altLang="en-US" sz="900">
                <a:latin typeface="Times New Roman" panose="02020603050405020304" charset="0"/>
                <a:ea typeface="微软雅黑" panose="020B0503020204020204" charset="-122"/>
                <a:cs typeface="Times New Roman" panose="02020603050405020304" charset="0"/>
              </a:rPr>
              <a:t>超声联合罗勒精油纳米乳对福氏志贺菌细胞</a:t>
            </a:r>
            <a:r>
              <a:rPr lang="zh-CN" altLang="en-US" sz="900">
                <a:latin typeface="Times New Roman" panose="02020603050405020304" charset="0"/>
                <a:ea typeface="微软雅黑" panose="020B0503020204020204" charset="-122"/>
                <a:cs typeface="Times New Roman" panose="02020603050405020304" charset="0"/>
              </a:rPr>
              <a:t>形态的影响</a:t>
            </a:r>
            <a:r>
              <a:rPr lang="en-US" altLang="zh-CN" sz="900">
                <a:latin typeface="Times New Roman" panose="02020603050405020304" charset="0"/>
                <a:ea typeface="微软雅黑" panose="020B0503020204020204" charset="-122"/>
                <a:cs typeface="Times New Roman" panose="02020603050405020304" charset="0"/>
              </a:rPr>
              <a:t> A). Control</a:t>
            </a:r>
            <a:r>
              <a:rPr lang="zh-CN" altLang="en-US" sz="900">
                <a:latin typeface="Times New Roman" panose="02020603050405020304" charset="0"/>
                <a:ea typeface="微软雅黑" panose="020B0503020204020204" charset="-122"/>
                <a:cs typeface="Times New Roman" panose="02020603050405020304" charset="0"/>
              </a:rPr>
              <a:t>，</a:t>
            </a:r>
            <a:r>
              <a:rPr lang="en-US" altLang="zh-CN" sz="900">
                <a:latin typeface="Times New Roman" panose="02020603050405020304" charset="0"/>
                <a:ea typeface="微软雅黑" panose="020B0503020204020204" charset="-122"/>
                <a:cs typeface="Times New Roman" panose="02020603050405020304" charset="0"/>
              </a:rPr>
              <a:t>B). US, C). 0.3, D).0.4,  E). US+0.3, F). US+0.4</a:t>
            </a:r>
            <a:endParaRPr lang="en-US" altLang="zh-CN" sz="900">
              <a:latin typeface="Times New Roman" panose="02020603050405020304" charset="0"/>
              <a:ea typeface="微软雅黑" panose="020B0503020204020204" charset="-122"/>
              <a:cs typeface="Times New Roman" panose="02020603050405020304" charset="0"/>
            </a:endParaRPr>
          </a:p>
        </p:txBody>
      </p:sp>
      <p:sp>
        <p:nvSpPr>
          <p:cNvPr id="278" name="文本框 277"/>
          <p:cNvSpPr txBox="1"/>
          <p:nvPr>
            <p:custDataLst>
              <p:tags r:id="rId82"/>
            </p:custDataLst>
          </p:nvPr>
        </p:nvSpPr>
        <p:spPr>
          <a:xfrm>
            <a:off x="7411720" y="3795395"/>
            <a:ext cx="3234690" cy="460375"/>
          </a:xfrm>
          <a:prstGeom prst="rect">
            <a:avLst/>
          </a:prstGeom>
          <a:noFill/>
        </p:spPr>
        <p:txBody>
          <a:bodyPr wrap="square" rtlCol="0">
            <a:spAutoFit/>
          </a:bodyPr>
          <a:p>
            <a:r>
              <a:rPr lang="en-US" altLang="zh-CN" sz="1200" b="1">
                <a:latin typeface="Times New Roman" panose="02020603050405020304" charset="0"/>
                <a:cs typeface="Times New Roman" panose="02020603050405020304" charset="0"/>
              </a:rPr>
              <a:t>7. </a:t>
            </a:r>
            <a:r>
              <a:rPr lang="zh-CN" altLang="en-US" sz="1200" b="1">
                <a:latin typeface="微软雅黑" panose="020B0503020204020204" charset="-122"/>
                <a:ea typeface="微软雅黑" panose="020B0503020204020204" charset="-122"/>
                <a:cs typeface="Times New Roman" panose="02020603050405020304" charset="0"/>
              </a:rPr>
              <a:t>超声联合罗勒精油纳米乳在甘蓝清洗中的应用以及对甘蓝贮藏品质</a:t>
            </a:r>
            <a:r>
              <a:rPr lang="zh-CN" altLang="en-US" sz="1200" b="1">
                <a:latin typeface="微软雅黑" panose="020B0503020204020204" charset="-122"/>
                <a:ea typeface="微软雅黑" panose="020B0503020204020204" charset="-122"/>
                <a:cs typeface="Times New Roman" panose="02020603050405020304" charset="0"/>
              </a:rPr>
              <a:t>影响</a:t>
            </a:r>
            <a:endParaRPr lang="zh-CN" altLang="en-US" sz="1200" b="1">
              <a:latin typeface="微软雅黑" panose="020B0503020204020204" charset="-122"/>
              <a:ea typeface="微软雅黑" panose="020B0503020204020204" charset="-122"/>
              <a:cs typeface="Times New Roman" panose="02020603050405020304" charset="0"/>
            </a:endParaRPr>
          </a:p>
        </p:txBody>
      </p:sp>
      <p:sp>
        <p:nvSpPr>
          <p:cNvPr id="298" name="文本框 297"/>
          <p:cNvSpPr txBox="1"/>
          <p:nvPr>
            <p:custDataLst>
              <p:tags r:id="rId83"/>
            </p:custDataLst>
          </p:nvPr>
        </p:nvSpPr>
        <p:spPr>
          <a:xfrm>
            <a:off x="7509510" y="6281420"/>
            <a:ext cx="3156585" cy="342265"/>
          </a:xfrm>
          <a:prstGeom prst="rect">
            <a:avLst/>
          </a:prstGeom>
          <a:noFill/>
        </p:spPr>
        <p:txBody>
          <a:bodyPr wrap="square" rtlCol="0">
            <a:spAutoFit/>
          </a:bodyPr>
          <a:p>
            <a:pPr algn="ctr">
              <a:lnSpc>
                <a:spcPts val="980"/>
              </a:lnSpc>
            </a:pPr>
            <a:r>
              <a:rPr lang="zh-CN" altLang="en-US" sz="900">
                <a:latin typeface="Times New Roman" panose="02020603050405020304" charset="0"/>
                <a:ea typeface="微软雅黑" panose="020B0503020204020204" charset="-122"/>
                <a:cs typeface="Times New Roman" panose="02020603050405020304" charset="0"/>
              </a:rPr>
              <a:t>图</a:t>
            </a:r>
            <a:r>
              <a:rPr lang="en-US" altLang="zh-CN" sz="900">
                <a:latin typeface="Times New Roman" panose="02020603050405020304" charset="0"/>
                <a:ea typeface="微软雅黑" panose="020B0503020204020204" charset="-122"/>
                <a:cs typeface="Times New Roman" panose="02020603050405020304" charset="0"/>
              </a:rPr>
              <a:t>6. </a:t>
            </a:r>
            <a:r>
              <a:rPr lang="zh-CN" altLang="en-US" sz="900">
                <a:latin typeface="Times New Roman" panose="02020603050405020304" charset="0"/>
                <a:ea typeface="微软雅黑" panose="020B0503020204020204" charset="-122"/>
                <a:cs typeface="Times New Roman" panose="02020603050405020304" charset="0"/>
              </a:rPr>
              <a:t>超声联合罗勒精油纳米乳对贮藏期间甘蓝叶片上福氏志贺菌的清洗效果</a:t>
            </a:r>
            <a:r>
              <a:rPr lang="en-US" altLang="zh-CN" sz="900">
                <a:latin typeface="Times New Roman" panose="02020603050405020304" charset="0"/>
                <a:ea typeface="微软雅黑" panose="020B0503020204020204" charset="-122"/>
                <a:cs typeface="Times New Roman" panose="02020603050405020304" charset="0"/>
              </a:rPr>
              <a:t>(A)</a:t>
            </a:r>
            <a:r>
              <a:rPr lang="zh-CN" altLang="en-US" sz="900">
                <a:latin typeface="Times New Roman" panose="02020603050405020304" charset="0"/>
                <a:ea typeface="微软雅黑" panose="020B0503020204020204" charset="-122"/>
                <a:cs typeface="Times New Roman" panose="02020603050405020304" charset="0"/>
              </a:rPr>
              <a:t>，硬度</a:t>
            </a:r>
            <a:r>
              <a:rPr lang="en-US" altLang="zh-CN" sz="900">
                <a:latin typeface="Times New Roman" panose="02020603050405020304" charset="0"/>
                <a:ea typeface="微软雅黑" panose="020B0503020204020204" charset="-122"/>
                <a:cs typeface="Times New Roman" panose="02020603050405020304" charset="0"/>
              </a:rPr>
              <a:t>(B)</a:t>
            </a:r>
            <a:r>
              <a:rPr lang="zh-CN" altLang="en-US" sz="900">
                <a:latin typeface="Times New Roman" panose="02020603050405020304" charset="0"/>
                <a:ea typeface="微软雅黑" panose="020B0503020204020204" charset="-122"/>
                <a:cs typeface="Times New Roman" panose="02020603050405020304" charset="0"/>
              </a:rPr>
              <a:t>和质量</a:t>
            </a:r>
            <a:r>
              <a:rPr lang="en-US" altLang="zh-CN" sz="900">
                <a:latin typeface="Times New Roman" panose="02020603050405020304" charset="0"/>
                <a:ea typeface="微软雅黑" panose="020B0503020204020204" charset="-122"/>
                <a:cs typeface="Times New Roman" panose="02020603050405020304" charset="0"/>
              </a:rPr>
              <a:t>(C)</a:t>
            </a:r>
            <a:r>
              <a:rPr lang="zh-CN" altLang="en-US" sz="900">
                <a:latin typeface="Times New Roman" panose="02020603050405020304" charset="0"/>
                <a:ea typeface="微软雅黑" panose="020B0503020204020204" charset="-122"/>
                <a:cs typeface="Times New Roman" panose="02020603050405020304" charset="0"/>
              </a:rPr>
              <a:t>影响</a:t>
            </a:r>
            <a:endParaRPr lang="zh-CN" altLang="en-US" sz="900">
              <a:latin typeface="Times New Roman" panose="02020603050405020304" charset="0"/>
              <a:ea typeface="微软雅黑" panose="020B0503020204020204" charset="-122"/>
              <a:cs typeface="Times New Roman" panose="02020603050405020304" charset="0"/>
            </a:endParaRPr>
          </a:p>
        </p:txBody>
      </p:sp>
      <p:grpSp>
        <p:nvGrpSpPr>
          <p:cNvPr id="300" name="组合 299"/>
          <p:cNvGrpSpPr/>
          <p:nvPr/>
        </p:nvGrpSpPr>
        <p:grpSpPr>
          <a:xfrm>
            <a:off x="8024495" y="4151630"/>
            <a:ext cx="1585595" cy="1097280"/>
            <a:chOff x="12637" y="6417"/>
            <a:chExt cx="2497" cy="1728"/>
          </a:xfrm>
        </p:grpSpPr>
        <p:pic>
          <p:nvPicPr>
            <p:cNvPr id="279" name="图片 278" descr="Fig. 6"/>
            <p:cNvPicPr>
              <a:picLocks noChangeAspect="1"/>
            </p:cNvPicPr>
            <p:nvPr/>
          </p:nvPicPr>
          <p:blipFill>
            <a:blip r:embed="rId84">
              <a:clrChange>
                <a:clrFrom>
                  <a:srgbClr val="FFFFFF">
                    <a:alpha val="100000"/>
                  </a:srgbClr>
                </a:clrFrom>
                <a:clrTo>
                  <a:srgbClr val="FFFFFF">
                    <a:alpha val="100000"/>
                    <a:alpha val="0"/>
                  </a:srgbClr>
                </a:clrTo>
              </a:clrChange>
            </a:blip>
            <a:stretch>
              <a:fillRect/>
            </a:stretch>
          </p:blipFill>
          <p:spPr>
            <a:xfrm>
              <a:off x="12873" y="6606"/>
              <a:ext cx="2261" cy="1539"/>
            </a:xfrm>
            <a:prstGeom prst="rect">
              <a:avLst/>
            </a:prstGeom>
          </p:spPr>
        </p:pic>
        <p:sp>
          <p:nvSpPr>
            <p:cNvPr id="299" name="文本框 298"/>
            <p:cNvSpPr txBox="1"/>
            <p:nvPr/>
          </p:nvSpPr>
          <p:spPr>
            <a:xfrm>
              <a:off x="12637" y="6417"/>
              <a:ext cx="506" cy="386"/>
            </a:xfrm>
            <a:prstGeom prst="rect">
              <a:avLst/>
            </a:prstGeom>
            <a:noFill/>
          </p:spPr>
          <p:txBody>
            <a:bodyPr wrap="square" rtlCol="0">
              <a:spAutoFit/>
            </a:bodyPr>
            <a:p>
              <a:r>
                <a:rPr lang="en-US" altLang="zh-CN" sz="1000" b="1">
                  <a:latin typeface="Times New Roman" panose="02020603050405020304" charset="0"/>
                  <a:cs typeface="Times New Roman" panose="02020603050405020304" charset="0"/>
                </a:rPr>
                <a:t>A</a:t>
              </a:r>
              <a:endParaRPr lang="en-US" altLang="zh-CN" sz="1000" b="1">
                <a:latin typeface="Times New Roman" panose="02020603050405020304" charset="0"/>
                <a:cs typeface="Times New Roman" panose="02020603050405020304" charset="0"/>
              </a:endParaRPr>
            </a:p>
          </p:txBody>
        </p:sp>
      </p:grpSp>
      <p:sp>
        <p:nvSpPr>
          <p:cNvPr id="301" name="文本框 300"/>
          <p:cNvSpPr txBox="1"/>
          <p:nvPr>
            <p:custDataLst>
              <p:tags r:id="rId85"/>
            </p:custDataLst>
          </p:nvPr>
        </p:nvSpPr>
        <p:spPr>
          <a:xfrm>
            <a:off x="5255895" y="4962525"/>
            <a:ext cx="321310" cy="245110"/>
          </a:xfrm>
          <a:prstGeom prst="rect">
            <a:avLst/>
          </a:prstGeom>
          <a:noFill/>
        </p:spPr>
        <p:txBody>
          <a:bodyPr wrap="square" rtlCol="0">
            <a:spAutoFit/>
          </a:bodyPr>
          <a:p>
            <a:r>
              <a:rPr lang="en-US" altLang="zh-CN" sz="1000" b="1">
                <a:latin typeface="Times New Roman" panose="02020603050405020304" charset="0"/>
                <a:cs typeface="Times New Roman" panose="02020603050405020304" charset="0"/>
              </a:rPr>
              <a:t>B</a:t>
            </a:r>
            <a:endParaRPr lang="en-US" altLang="zh-CN" sz="1000" b="1">
              <a:latin typeface="Times New Roman" panose="02020603050405020304" charset="0"/>
              <a:cs typeface="Times New Roman" panose="02020603050405020304" charset="0"/>
            </a:endParaRPr>
          </a:p>
        </p:txBody>
      </p:sp>
      <p:grpSp>
        <p:nvGrpSpPr>
          <p:cNvPr id="23" name="组合 22"/>
          <p:cNvGrpSpPr/>
          <p:nvPr/>
        </p:nvGrpSpPr>
        <p:grpSpPr>
          <a:xfrm>
            <a:off x="7509510" y="5111115"/>
            <a:ext cx="1437005" cy="1200785"/>
            <a:chOff x="11826" y="7823"/>
            <a:chExt cx="2263" cy="1891"/>
          </a:xfrm>
        </p:grpSpPr>
        <p:pic>
          <p:nvPicPr>
            <p:cNvPr id="280" name="图片 279" descr="Fig. 7"/>
            <p:cNvPicPr>
              <a:picLocks noChangeAspect="1"/>
            </p:cNvPicPr>
            <p:nvPr/>
          </p:nvPicPr>
          <p:blipFill>
            <a:blip r:embed="rId86">
              <a:clrChange>
                <a:clrFrom>
                  <a:srgbClr val="FFFFFF">
                    <a:alpha val="100000"/>
                  </a:srgbClr>
                </a:clrFrom>
                <a:clrTo>
                  <a:srgbClr val="FFFFFF">
                    <a:alpha val="100000"/>
                    <a:alpha val="0"/>
                  </a:srgbClr>
                </a:clrTo>
              </a:clrChange>
            </a:blip>
            <a:stretch>
              <a:fillRect/>
            </a:stretch>
          </p:blipFill>
          <p:spPr>
            <a:xfrm>
              <a:off x="12014" y="8132"/>
              <a:ext cx="2075" cy="1582"/>
            </a:xfrm>
            <a:prstGeom prst="rect">
              <a:avLst/>
            </a:prstGeom>
          </p:spPr>
        </p:pic>
        <p:sp>
          <p:nvSpPr>
            <p:cNvPr id="22" name="文本框 21"/>
            <p:cNvSpPr txBox="1"/>
            <p:nvPr>
              <p:custDataLst>
                <p:tags r:id="rId87"/>
              </p:custDataLst>
            </p:nvPr>
          </p:nvSpPr>
          <p:spPr>
            <a:xfrm>
              <a:off x="11826" y="7823"/>
              <a:ext cx="506" cy="386"/>
            </a:xfrm>
            <a:prstGeom prst="rect">
              <a:avLst/>
            </a:prstGeom>
            <a:noFill/>
          </p:spPr>
          <p:txBody>
            <a:bodyPr wrap="square" rtlCol="0">
              <a:spAutoFit/>
            </a:bodyPr>
            <a:p>
              <a:r>
                <a:rPr lang="en-US" altLang="zh-CN" sz="1000" b="1">
                  <a:latin typeface="Times New Roman" panose="02020603050405020304" charset="0"/>
                  <a:cs typeface="Times New Roman" panose="02020603050405020304" charset="0"/>
                </a:rPr>
                <a:t>B</a:t>
              </a:r>
              <a:endParaRPr lang="en-US" altLang="zh-CN" sz="1000" b="1">
                <a:latin typeface="Times New Roman" panose="02020603050405020304" charset="0"/>
                <a:cs typeface="Times New Roman" panose="02020603050405020304" charset="0"/>
              </a:endParaRPr>
            </a:p>
          </p:txBody>
        </p:sp>
      </p:grpSp>
      <p:grpSp>
        <p:nvGrpSpPr>
          <p:cNvPr id="304" name="组合 303"/>
          <p:cNvGrpSpPr/>
          <p:nvPr/>
        </p:nvGrpSpPr>
        <p:grpSpPr>
          <a:xfrm>
            <a:off x="9124950" y="5156200"/>
            <a:ext cx="1453515" cy="1155700"/>
            <a:chOff x="14305" y="7983"/>
            <a:chExt cx="2289" cy="1820"/>
          </a:xfrm>
        </p:grpSpPr>
        <p:pic>
          <p:nvPicPr>
            <p:cNvPr id="282" name="图片 281" descr="Fig. 8"/>
            <p:cNvPicPr>
              <a:picLocks noChangeAspect="1"/>
            </p:cNvPicPr>
            <p:nvPr/>
          </p:nvPicPr>
          <p:blipFill>
            <a:blip r:embed="rId88">
              <a:clrChange>
                <a:clrFrom>
                  <a:srgbClr val="FFFFFF">
                    <a:alpha val="100000"/>
                  </a:srgbClr>
                </a:clrFrom>
                <a:clrTo>
                  <a:srgbClr val="FFFFFF">
                    <a:alpha val="100000"/>
                    <a:alpha val="0"/>
                  </a:srgbClr>
                </a:clrTo>
              </a:clrChange>
            </a:blip>
            <a:stretch>
              <a:fillRect/>
            </a:stretch>
          </p:blipFill>
          <p:spPr>
            <a:xfrm>
              <a:off x="14486" y="8221"/>
              <a:ext cx="2108" cy="1582"/>
            </a:xfrm>
            <a:prstGeom prst="rect">
              <a:avLst/>
            </a:prstGeom>
          </p:spPr>
        </p:pic>
        <p:sp>
          <p:nvSpPr>
            <p:cNvPr id="303" name="文本框 302"/>
            <p:cNvSpPr txBox="1"/>
            <p:nvPr>
              <p:custDataLst>
                <p:tags r:id="rId89"/>
              </p:custDataLst>
            </p:nvPr>
          </p:nvSpPr>
          <p:spPr>
            <a:xfrm>
              <a:off x="14305" y="7983"/>
              <a:ext cx="506" cy="386"/>
            </a:xfrm>
            <a:prstGeom prst="rect">
              <a:avLst/>
            </a:prstGeom>
            <a:noFill/>
          </p:spPr>
          <p:txBody>
            <a:bodyPr wrap="square" rtlCol="0">
              <a:spAutoFit/>
            </a:bodyPr>
            <a:p>
              <a:r>
                <a:rPr lang="en-US" altLang="zh-CN" sz="1000" b="1">
                  <a:latin typeface="Times New Roman" panose="02020603050405020304" charset="0"/>
                  <a:cs typeface="Times New Roman" panose="02020603050405020304" charset="0"/>
                </a:rPr>
                <a:t>C</a:t>
              </a:r>
              <a:endParaRPr lang="en-US" altLang="zh-CN" sz="1000" b="1">
                <a:latin typeface="Times New Roman" panose="02020603050405020304" charset="0"/>
                <a:cs typeface="Times New Roman" panose="02020603050405020304" charset="0"/>
              </a:endParaRPr>
            </a:p>
          </p:txBody>
        </p:sp>
      </p:grpSp>
      <p:grpSp>
        <p:nvGrpSpPr>
          <p:cNvPr id="305" name="组合 304"/>
          <p:cNvGrpSpPr/>
          <p:nvPr/>
        </p:nvGrpSpPr>
        <p:grpSpPr>
          <a:xfrm>
            <a:off x="7493841" y="7085965"/>
            <a:ext cx="3172381" cy="329565"/>
            <a:chOff x="5284" y="2785"/>
            <a:chExt cx="4996" cy="519"/>
          </a:xfrm>
        </p:grpSpPr>
        <p:sp>
          <p:nvSpPr>
            <p:cNvPr id="306" name="文本框 112"/>
            <p:cNvSpPr txBox="1">
              <a:spLocks noChangeArrowheads="1"/>
            </p:cNvSpPr>
            <p:nvPr>
              <p:custDataLst>
                <p:tags r:id="rId90"/>
              </p:custDataLst>
            </p:nvPr>
          </p:nvSpPr>
          <p:spPr bwMode="auto">
            <a:xfrm>
              <a:off x="5610" y="2787"/>
              <a:ext cx="4670" cy="517"/>
            </a:xfrm>
            <a:prstGeom prst="rect">
              <a:avLst/>
            </a:prstGeom>
            <a:noFill/>
            <a:ln w="9525">
              <a:noFill/>
              <a:miter lim="800000"/>
            </a:ln>
          </p:spPr>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indent="97155">
                <a:defRPr/>
              </a:pPr>
              <a:r>
                <a:rPr lang="zh-CN" altLang="en-US" sz="900" b="1" dirty="0">
                  <a:latin typeface="Times New Roman" panose="02020603050405020304" charset="0"/>
                  <a:ea typeface="微软雅黑" panose="020B0503020204020204" charset="-122"/>
                  <a:cs typeface="Times New Roman" panose="02020603050405020304" charset="0"/>
                </a:rPr>
                <a:t>超声联合罗勒精油纳米乳对福氏志贺菌有</a:t>
              </a:r>
              <a:r>
                <a:rPr lang="zh-CN" altLang="en-US" sz="900" b="1" dirty="0">
                  <a:solidFill>
                    <a:srgbClr val="FF0000"/>
                  </a:solidFill>
                  <a:latin typeface="Times New Roman" panose="02020603050405020304" charset="0"/>
                  <a:ea typeface="微软雅黑" panose="020B0503020204020204" charset="-122"/>
                  <a:cs typeface="Times New Roman" panose="02020603050405020304" charset="0"/>
                </a:rPr>
                <a:t>协同抑菌作用</a:t>
              </a:r>
              <a:r>
                <a:rPr lang="zh-CN" altLang="en-US" sz="900" b="1" dirty="0">
                  <a:solidFill>
                    <a:schemeClr val="tx1"/>
                  </a:solidFill>
                  <a:latin typeface="Times New Roman" panose="02020603050405020304" charset="0"/>
                  <a:ea typeface="微软雅黑" panose="020B0503020204020204" charset="-122"/>
                  <a:cs typeface="Times New Roman" panose="02020603050405020304" charset="0"/>
                </a:rPr>
                <a:t>。并且随罗勒精油</a:t>
              </a:r>
              <a:r>
                <a:rPr lang="zh-CN" altLang="en-US" sz="900" b="1" dirty="0">
                  <a:solidFill>
                    <a:srgbClr val="FF0000"/>
                  </a:solidFill>
                  <a:latin typeface="Times New Roman" panose="02020603050405020304" charset="0"/>
                  <a:ea typeface="微软雅黑" panose="020B0503020204020204" charset="-122"/>
                  <a:cs typeface="Times New Roman" panose="02020603050405020304" charset="0"/>
                </a:rPr>
                <a:t>浓度</a:t>
              </a:r>
              <a:r>
                <a:rPr lang="zh-CN" altLang="en-US" sz="900" b="1" dirty="0">
                  <a:solidFill>
                    <a:schemeClr val="tx1"/>
                  </a:solidFill>
                  <a:latin typeface="Times New Roman" panose="02020603050405020304" charset="0"/>
                  <a:ea typeface="微软雅黑" panose="020B0503020204020204" charset="-122"/>
                  <a:cs typeface="Times New Roman" panose="02020603050405020304" charset="0"/>
                </a:rPr>
                <a:t>和超声的</a:t>
              </a:r>
              <a:r>
                <a:rPr lang="zh-CN" altLang="en-US" sz="900" b="1" dirty="0">
                  <a:solidFill>
                    <a:srgbClr val="FF0000"/>
                  </a:solidFill>
                  <a:latin typeface="Times New Roman" panose="02020603050405020304" charset="0"/>
                  <a:ea typeface="微软雅黑" panose="020B0503020204020204" charset="-122"/>
                  <a:cs typeface="Times New Roman" panose="02020603050405020304" charset="0"/>
                </a:rPr>
                <a:t>时间和强度</a:t>
              </a:r>
              <a:r>
                <a:rPr lang="zh-CN" altLang="en-US" sz="900" b="1" dirty="0">
                  <a:solidFill>
                    <a:schemeClr val="tx1"/>
                  </a:solidFill>
                  <a:latin typeface="Times New Roman" panose="02020603050405020304" charset="0"/>
                  <a:ea typeface="微软雅黑" panose="020B0503020204020204" charset="-122"/>
                  <a:cs typeface="Times New Roman" panose="02020603050405020304" charset="0"/>
                </a:rPr>
                <a:t>增强，联合作用的抗菌效果显著增强。</a:t>
              </a:r>
              <a:endParaRPr lang="zh-CN" altLang="en-US" sz="900" b="1" dirty="0">
                <a:solidFill>
                  <a:schemeClr val="tx1"/>
                </a:solidFill>
                <a:latin typeface="Times New Roman" panose="02020603050405020304" charset="0"/>
                <a:ea typeface="微软雅黑" panose="020B0503020204020204" charset="-122"/>
                <a:cs typeface="Times New Roman" panose="02020603050405020304" charset="0"/>
              </a:endParaRPr>
            </a:p>
          </p:txBody>
        </p:sp>
        <p:grpSp>
          <p:nvGrpSpPr>
            <p:cNvPr id="308" name="组合 307"/>
            <p:cNvGrpSpPr/>
            <p:nvPr/>
          </p:nvGrpSpPr>
          <p:grpSpPr>
            <a:xfrm>
              <a:off x="5284" y="2785"/>
              <a:ext cx="410" cy="463"/>
              <a:chOff x="7004" y="5946"/>
              <a:chExt cx="410" cy="463"/>
            </a:xfrm>
          </p:grpSpPr>
          <p:pic>
            <p:nvPicPr>
              <p:cNvPr id="309" name="图片 308" descr="菌"/>
              <p:cNvPicPr>
                <a:picLocks noChangeAspect="1"/>
              </p:cNvPicPr>
              <p:nvPr>
                <p:custDataLst>
                  <p:tags r:id="rId91"/>
                </p:custDataLst>
              </p:nvPr>
            </p:nvPicPr>
            <p:blipFill>
              <a:blip r:embed="rId4"/>
              <a:stretch>
                <a:fillRect/>
              </a:stretch>
            </p:blipFill>
            <p:spPr>
              <a:xfrm>
                <a:off x="7004" y="5946"/>
                <a:ext cx="322" cy="353"/>
              </a:xfrm>
              <a:prstGeom prst="rect">
                <a:avLst/>
              </a:prstGeom>
            </p:spPr>
          </p:pic>
          <p:pic>
            <p:nvPicPr>
              <p:cNvPr id="310" name="图片 309" descr="死菌"/>
              <p:cNvPicPr>
                <a:picLocks noChangeAspect="1"/>
              </p:cNvPicPr>
              <p:nvPr>
                <p:custDataLst>
                  <p:tags r:id="rId92"/>
                </p:custDataLst>
              </p:nvPr>
            </p:nvPicPr>
            <p:blipFill>
              <a:blip r:embed="rId93"/>
              <a:stretch>
                <a:fillRect/>
              </a:stretch>
            </p:blipFill>
            <p:spPr>
              <a:xfrm rot="480000">
                <a:off x="7023" y="6004"/>
                <a:ext cx="391" cy="405"/>
              </a:xfrm>
              <a:prstGeom prst="rect">
                <a:avLst/>
              </a:prstGeom>
            </p:spPr>
          </p:pic>
        </p:grpSp>
      </p:grpSp>
      <p:grpSp>
        <p:nvGrpSpPr>
          <p:cNvPr id="311" name="组合 310"/>
          <p:cNvGrpSpPr/>
          <p:nvPr/>
        </p:nvGrpSpPr>
        <p:grpSpPr>
          <a:xfrm>
            <a:off x="7509510" y="7476490"/>
            <a:ext cx="3136265" cy="511810"/>
            <a:chOff x="5380" y="4115"/>
            <a:chExt cx="4939" cy="782"/>
          </a:xfrm>
        </p:grpSpPr>
        <p:sp>
          <p:nvSpPr>
            <p:cNvPr id="312" name="文本框 112"/>
            <p:cNvSpPr txBox="1">
              <a:spLocks noChangeArrowheads="1"/>
            </p:cNvSpPr>
            <p:nvPr>
              <p:custDataLst>
                <p:tags r:id="rId94"/>
              </p:custDataLst>
            </p:nvPr>
          </p:nvSpPr>
          <p:spPr bwMode="auto">
            <a:xfrm>
              <a:off x="5645" y="4115"/>
              <a:ext cx="4674" cy="782"/>
            </a:xfrm>
            <a:prstGeom prst="rect">
              <a:avLst/>
            </a:prstGeom>
            <a:noFill/>
            <a:ln w="9525">
              <a:noFill/>
              <a:miter lim="800000"/>
            </a:ln>
          </p:spPr>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indent="97155">
                <a:defRPr/>
              </a:pPr>
              <a:r>
                <a:rPr lang="zh-CN" altLang="en-US" sz="900" b="1" dirty="0">
                  <a:latin typeface="Times New Roman" panose="02020603050405020304" charset="0"/>
                  <a:ea typeface="微软雅黑" panose="020B0503020204020204" charset="-122"/>
                  <a:cs typeface="Times New Roman" panose="02020603050405020304" charset="0"/>
                  <a:sym typeface="+mn-ea"/>
                </a:rPr>
                <a:t>抑菌机理可能是</a:t>
              </a:r>
              <a:r>
                <a:rPr lang="zh-CN" altLang="en-US" sz="900" b="1" dirty="0">
                  <a:solidFill>
                    <a:schemeClr val="tx1"/>
                  </a:solidFill>
                  <a:latin typeface="Times New Roman" panose="02020603050405020304" charset="0"/>
                  <a:ea typeface="微软雅黑" panose="020B0503020204020204" charset="-122"/>
                  <a:cs typeface="Times New Roman" panose="02020603050405020304" charset="0"/>
                  <a:sym typeface="+mn-ea"/>
                </a:rPr>
                <a:t>引起细胞</a:t>
              </a:r>
              <a:r>
                <a:rPr lang="zh-CN" altLang="en-US" sz="900" b="1" dirty="0">
                  <a:solidFill>
                    <a:srgbClr val="FF0000"/>
                  </a:solidFill>
                  <a:latin typeface="Times New Roman" panose="02020603050405020304" charset="0"/>
                  <a:ea typeface="微软雅黑" panose="020B0503020204020204" charset="-122"/>
                  <a:cs typeface="Times New Roman" panose="02020603050405020304" charset="0"/>
                  <a:sym typeface="+mn-ea"/>
                </a:rPr>
                <a:t>氧化应激</a:t>
              </a:r>
              <a:r>
                <a:rPr lang="zh-CN" altLang="en-US" sz="900" b="1" dirty="0">
                  <a:latin typeface="Times New Roman" panose="02020603050405020304" charset="0"/>
                  <a:ea typeface="微软雅黑" panose="020B0503020204020204" charset="-122"/>
                  <a:cs typeface="Times New Roman" panose="02020603050405020304" charset="0"/>
                </a:rPr>
                <a:t>，导致细胞内</a:t>
              </a:r>
              <a:r>
                <a:rPr lang="zh-CN" altLang="en-US" sz="900" b="1" dirty="0">
                  <a:solidFill>
                    <a:srgbClr val="FF0000"/>
                  </a:solidFill>
                  <a:latin typeface="Times New Roman" panose="02020603050405020304" charset="0"/>
                  <a:ea typeface="微软雅黑" panose="020B0503020204020204" charset="-122"/>
                  <a:cs typeface="Times New Roman" panose="02020603050405020304" charset="0"/>
                  <a:sym typeface="+mn-ea"/>
                </a:rPr>
                <a:t>核酸</a:t>
              </a:r>
              <a:r>
                <a:rPr lang="zh-CN" altLang="en-US" sz="900" b="1" dirty="0">
                  <a:solidFill>
                    <a:srgbClr val="FF0000"/>
                  </a:solidFill>
                  <a:latin typeface="Times New Roman" panose="02020603050405020304" charset="0"/>
                  <a:ea typeface="微软雅黑" panose="020B0503020204020204" charset="-122"/>
                  <a:cs typeface="Times New Roman" panose="02020603050405020304" charset="0"/>
                </a:rPr>
                <a:t>蛋白泄漏</a:t>
              </a:r>
              <a:r>
                <a:rPr lang="zh-CN" altLang="en-US" sz="900" b="1" dirty="0">
                  <a:latin typeface="Times New Roman" panose="02020603050405020304" charset="0"/>
                  <a:ea typeface="微软雅黑" panose="020B0503020204020204" charset="-122"/>
                  <a:cs typeface="Times New Roman" panose="02020603050405020304" charset="0"/>
                </a:rPr>
                <a:t>，降低</a:t>
              </a:r>
              <a:r>
                <a:rPr lang="zh-CN" altLang="en-US" sz="900" b="1" dirty="0">
                  <a:solidFill>
                    <a:srgbClr val="FF0000"/>
                  </a:solidFill>
                  <a:latin typeface="Times New Roman" panose="02020603050405020304" charset="0"/>
                  <a:ea typeface="微软雅黑" panose="020B0503020204020204" charset="-122"/>
                  <a:cs typeface="Times New Roman" panose="02020603050405020304" charset="0"/>
                </a:rPr>
                <a:t>细胞膜完整性</a:t>
              </a:r>
              <a:r>
                <a:rPr lang="zh-CN" altLang="en-US" sz="900" b="1" dirty="0">
                  <a:latin typeface="Times New Roman" panose="02020603050405020304" charset="0"/>
                  <a:ea typeface="微软雅黑" panose="020B0503020204020204" charset="-122"/>
                  <a:cs typeface="Times New Roman" panose="02020603050405020304" charset="0"/>
                </a:rPr>
                <a:t>。场发射扫描电镜分析显示，经联合处理后的福氏志贺菌</a:t>
              </a:r>
              <a:r>
                <a:rPr lang="zh-CN" altLang="en-US" sz="900" b="1" dirty="0">
                  <a:solidFill>
                    <a:srgbClr val="FF0000"/>
                  </a:solidFill>
                  <a:latin typeface="Times New Roman" panose="02020603050405020304" charset="0"/>
                  <a:ea typeface="微软雅黑" panose="020B0503020204020204" charset="-122"/>
                  <a:cs typeface="Times New Roman" panose="02020603050405020304" charset="0"/>
                </a:rPr>
                <a:t>细胞形态</a:t>
              </a:r>
              <a:r>
                <a:rPr lang="zh-CN" altLang="en-US" sz="900" b="1" dirty="0">
                  <a:latin typeface="Times New Roman" panose="02020603050405020304" charset="0"/>
                  <a:ea typeface="微软雅黑" panose="020B0503020204020204" charset="-122"/>
                  <a:cs typeface="Times New Roman" panose="02020603050405020304" charset="0"/>
                </a:rPr>
                <a:t>遭到严重破坏。</a:t>
              </a:r>
              <a:endParaRPr lang="en-US" altLang="zh-CN" sz="900" b="1" dirty="0">
                <a:latin typeface="Times New Roman" panose="02020603050405020304" charset="0"/>
                <a:ea typeface="微软雅黑" panose="020B0503020204020204" charset="-122"/>
                <a:cs typeface="Times New Roman" panose="02020603050405020304" charset="0"/>
              </a:endParaRPr>
            </a:p>
          </p:txBody>
        </p:sp>
        <p:pic>
          <p:nvPicPr>
            <p:cNvPr id="315" name="图片 314" descr="结构图--1-01"/>
            <p:cNvPicPr>
              <a:picLocks noChangeAspect="1"/>
            </p:cNvPicPr>
            <p:nvPr>
              <p:custDataLst>
                <p:tags r:id="rId95"/>
              </p:custDataLst>
            </p:nvPr>
          </p:nvPicPr>
          <p:blipFill>
            <a:blip r:embed="rId96"/>
            <a:srcRect l="44561" t="16808" r="16661" b="46341"/>
            <a:stretch>
              <a:fillRect/>
            </a:stretch>
          </p:blipFill>
          <p:spPr>
            <a:xfrm>
              <a:off x="5380" y="4307"/>
              <a:ext cx="416" cy="397"/>
            </a:xfrm>
            <a:prstGeom prst="rect">
              <a:avLst/>
            </a:prstGeom>
          </p:spPr>
        </p:pic>
      </p:grpSp>
      <p:grpSp>
        <p:nvGrpSpPr>
          <p:cNvPr id="317" name="组合 316"/>
          <p:cNvGrpSpPr/>
          <p:nvPr/>
        </p:nvGrpSpPr>
        <p:grpSpPr>
          <a:xfrm>
            <a:off x="7509563" y="7988300"/>
            <a:ext cx="3090525" cy="368300"/>
            <a:chOff x="5416" y="5410"/>
            <a:chExt cx="4867" cy="580"/>
          </a:xfrm>
        </p:grpSpPr>
        <p:sp>
          <p:nvSpPr>
            <p:cNvPr id="318" name="文本框 104"/>
            <p:cNvSpPr txBox="1">
              <a:spLocks noChangeArrowheads="1"/>
            </p:cNvSpPr>
            <p:nvPr>
              <p:custDataLst>
                <p:tags r:id="rId97"/>
              </p:custDataLst>
            </p:nvPr>
          </p:nvSpPr>
          <p:spPr bwMode="auto">
            <a:xfrm>
              <a:off x="5716" y="5410"/>
              <a:ext cx="4567" cy="580"/>
            </a:xfrm>
            <a:prstGeom prst="rect">
              <a:avLst/>
            </a:prstGeom>
            <a:noFill/>
            <a:ln w="9525">
              <a:noFill/>
              <a:miter lim="800000"/>
            </a:ln>
          </p:spPr>
          <p:txBody>
            <a:bodyPr wrap="square" anchor="ct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indent="97155">
                <a:defRPr/>
              </a:pPr>
              <a:r>
                <a:rPr lang="zh-CN" altLang="en-US" sz="900" b="1" dirty="0">
                  <a:latin typeface="Times New Roman" panose="02020603050405020304" charset="0"/>
                  <a:ea typeface="微软雅黑" panose="020B0503020204020204" charset="-122"/>
                  <a:cs typeface="Times New Roman" panose="02020603050405020304" charset="0"/>
                </a:rPr>
                <a:t>联合处理后鲜切甘蓝表面的菌量</a:t>
              </a:r>
              <a:r>
                <a:rPr lang="zh-CN" altLang="en-US" sz="900" b="1" dirty="0">
                  <a:solidFill>
                    <a:srgbClr val="FF0000"/>
                  </a:solidFill>
                  <a:latin typeface="Times New Roman" panose="02020603050405020304" charset="0"/>
                  <a:ea typeface="微软雅黑" panose="020B0503020204020204" charset="-122"/>
                  <a:cs typeface="Times New Roman" panose="02020603050405020304" charset="0"/>
                </a:rPr>
                <a:t>显著降低</a:t>
              </a:r>
              <a:r>
                <a:rPr lang="zh-CN" altLang="en-US" sz="900" b="1" dirty="0">
                  <a:latin typeface="Times New Roman" panose="02020603050405020304" charset="0"/>
                  <a:ea typeface="微软雅黑" panose="020B0503020204020204" charset="-122"/>
                  <a:cs typeface="Times New Roman" panose="02020603050405020304" charset="0"/>
                </a:rPr>
                <a:t>，并且联合处理不会破坏鲜切甘蓝的</a:t>
              </a:r>
              <a:r>
                <a:rPr lang="zh-CN" altLang="en-US" sz="900" b="1" dirty="0">
                  <a:solidFill>
                    <a:srgbClr val="FF0000"/>
                  </a:solidFill>
                  <a:latin typeface="Times New Roman" panose="02020603050405020304" charset="0"/>
                  <a:ea typeface="微软雅黑" panose="020B0503020204020204" charset="-122"/>
                  <a:cs typeface="Times New Roman" panose="02020603050405020304" charset="0"/>
                </a:rPr>
                <a:t>感官品质</a:t>
              </a:r>
              <a:r>
                <a:rPr lang="zh-CN" altLang="en-US" sz="900" b="1" dirty="0">
                  <a:solidFill>
                    <a:schemeClr val="tx1"/>
                  </a:solidFill>
                  <a:latin typeface="Times New Roman" panose="02020603050405020304" charset="0"/>
                  <a:ea typeface="微软雅黑" panose="020B0503020204020204" charset="-122"/>
                  <a:cs typeface="Times New Roman" panose="02020603050405020304" charset="0"/>
                </a:rPr>
                <a:t>。</a:t>
              </a:r>
              <a:endParaRPr lang="zh-CN" altLang="en-US" sz="900" b="1" dirty="0">
                <a:solidFill>
                  <a:schemeClr val="tx1"/>
                </a:solidFill>
                <a:latin typeface="Times New Roman" panose="02020603050405020304" charset="0"/>
                <a:ea typeface="微软雅黑" panose="020B0503020204020204" charset="-122"/>
                <a:cs typeface="Times New Roman" panose="02020603050405020304" charset="0"/>
              </a:endParaRPr>
            </a:p>
          </p:txBody>
        </p:sp>
        <p:pic>
          <p:nvPicPr>
            <p:cNvPr id="320" name="图片 319" descr="8378.jpg_wh300"/>
            <p:cNvPicPr>
              <a:picLocks noChangeAspect="1"/>
            </p:cNvPicPr>
            <p:nvPr>
              <p:custDataLst>
                <p:tags r:id="rId98"/>
              </p:custDataLst>
            </p:nvPr>
          </p:nvPicPr>
          <p:blipFill>
            <a:blip r:embed="rId99"/>
            <a:srcRect l="11154" t="10864" r="10923" b="11605"/>
            <a:stretch>
              <a:fillRect/>
            </a:stretch>
          </p:blipFill>
          <p:spPr>
            <a:xfrm>
              <a:off x="5416" y="5545"/>
              <a:ext cx="333" cy="311"/>
            </a:xfrm>
            <a:prstGeom prst="rect">
              <a:avLst/>
            </a:prstGeom>
          </p:spPr>
        </p:pic>
      </p:grpSp>
      <p:pic>
        <p:nvPicPr>
          <p:cNvPr id="8" name="图片 7"/>
          <p:cNvPicPr>
            <a:picLocks noChangeAspect="1"/>
          </p:cNvPicPr>
          <p:nvPr>
            <p:custDataLst>
              <p:tags r:id="rId100"/>
            </p:custDataLst>
          </p:nvPr>
        </p:nvPicPr>
        <p:blipFill>
          <a:blip r:embed="rId101"/>
          <a:stretch>
            <a:fillRect/>
          </a:stretch>
        </p:blipFill>
        <p:spPr>
          <a:xfrm>
            <a:off x="8872855" y="9143365"/>
            <a:ext cx="1496060" cy="702310"/>
          </a:xfrm>
          <a:prstGeom prst="rect">
            <a:avLst/>
          </a:prstGeom>
          <a:effectLst>
            <a:glow rad="25400">
              <a:schemeClr val="accent5">
                <a:lumMod val="50000"/>
                <a:alpha val="60000"/>
              </a:schemeClr>
            </a:glow>
          </a:effectLst>
        </p:spPr>
      </p:pic>
      <p:pic>
        <p:nvPicPr>
          <p:cNvPr id="10" name="图片 9"/>
          <p:cNvPicPr>
            <a:picLocks noChangeAspect="1"/>
          </p:cNvPicPr>
          <p:nvPr>
            <p:custDataLst>
              <p:tags r:id="rId102"/>
            </p:custDataLst>
          </p:nvPr>
        </p:nvPicPr>
        <p:blipFill>
          <a:blip r:embed="rId103"/>
          <a:stretch>
            <a:fillRect/>
          </a:stretch>
        </p:blipFill>
        <p:spPr>
          <a:xfrm>
            <a:off x="7672705" y="9159240"/>
            <a:ext cx="988060" cy="699770"/>
          </a:xfrm>
          <a:prstGeom prst="rect">
            <a:avLst/>
          </a:prstGeom>
          <a:effectLst>
            <a:glow rad="25400">
              <a:schemeClr val="accent5">
                <a:lumMod val="50000"/>
                <a:alpha val="60000"/>
              </a:schemeClr>
            </a:glow>
          </a:effectLst>
        </p:spPr>
      </p:pic>
      <p:cxnSp>
        <p:nvCxnSpPr>
          <p:cNvPr id="17" name="直接连接符 16"/>
          <p:cNvCxnSpPr/>
          <p:nvPr>
            <p:custDataLst>
              <p:tags r:id="rId104"/>
            </p:custDataLst>
          </p:nvPr>
        </p:nvCxnSpPr>
        <p:spPr>
          <a:xfrm>
            <a:off x="7672705" y="8356600"/>
            <a:ext cx="2844000" cy="0"/>
          </a:xfrm>
          <a:prstGeom prst="line">
            <a:avLst/>
          </a:prstGeom>
          <a:ln w="28575" cmpd="sng">
            <a:solidFill>
              <a:schemeClr val="accent1">
                <a:lumMod val="60000"/>
                <a:lumOff val="40000"/>
              </a:schemeClr>
            </a:solidFill>
            <a:prstDash val="dash"/>
          </a:ln>
        </p:spPr>
        <p:style>
          <a:lnRef idx="2">
            <a:schemeClr val="accent1"/>
          </a:lnRef>
          <a:fillRef idx="0">
            <a:srgbClr val="FFFFFF"/>
          </a:fillRef>
          <a:effectRef idx="0">
            <a:srgbClr val="FFFFFF"/>
          </a:effectRef>
          <a:fontRef idx="minor">
            <a:schemeClr val="tx1"/>
          </a:fontRef>
        </p:style>
      </p:cxnSp>
      <p:sp>
        <p:nvSpPr>
          <p:cNvPr id="21" name="文本框 20"/>
          <p:cNvSpPr txBox="1"/>
          <p:nvPr>
            <p:custDataLst>
              <p:tags r:id="rId105"/>
            </p:custDataLst>
          </p:nvPr>
        </p:nvSpPr>
        <p:spPr>
          <a:xfrm>
            <a:off x="3312795" y="4962525"/>
            <a:ext cx="321310" cy="245110"/>
          </a:xfrm>
          <a:prstGeom prst="rect">
            <a:avLst/>
          </a:prstGeom>
          <a:noFill/>
        </p:spPr>
        <p:txBody>
          <a:bodyPr wrap="square" rtlCol="0">
            <a:spAutoFit/>
          </a:bodyPr>
          <a:p>
            <a:r>
              <a:rPr lang="en-US" altLang="zh-CN" sz="1000" b="1">
                <a:latin typeface="Times New Roman" panose="02020603050405020304" charset="0"/>
                <a:cs typeface="Times New Roman" panose="02020603050405020304" charset="0"/>
              </a:rPr>
              <a:t>A</a:t>
            </a:r>
            <a:endParaRPr lang="en-US" altLang="zh-CN" sz="1000" b="1">
              <a:latin typeface="Times New Roman" panose="02020603050405020304" charset="0"/>
              <a:cs typeface="Times New Roman" panose="02020603050405020304" charset="0"/>
            </a:endParaRPr>
          </a:p>
        </p:txBody>
      </p:sp>
      <p:grpSp>
        <p:nvGrpSpPr>
          <p:cNvPr id="29" name="组合 28"/>
          <p:cNvGrpSpPr/>
          <p:nvPr/>
        </p:nvGrpSpPr>
        <p:grpSpPr>
          <a:xfrm>
            <a:off x="7418705" y="953135"/>
            <a:ext cx="674370" cy="554355"/>
            <a:chOff x="14740" y="1473"/>
            <a:chExt cx="1062" cy="873"/>
          </a:xfrm>
        </p:grpSpPr>
        <p:pic>
          <p:nvPicPr>
            <p:cNvPr id="24" name="图片 23" descr="文章二维码"/>
            <p:cNvPicPr>
              <a:picLocks noChangeAspect="1"/>
            </p:cNvPicPr>
            <p:nvPr/>
          </p:nvPicPr>
          <p:blipFill>
            <a:blip r:embed="rId106"/>
            <a:srcRect b="15648"/>
            <a:stretch>
              <a:fillRect/>
            </a:stretch>
          </p:blipFill>
          <p:spPr>
            <a:xfrm>
              <a:off x="14967" y="1473"/>
              <a:ext cx="835" cy="816"/>
            </a:xfrm>
            <a:prstGeom prst="rect">
              <a:avLst/>
            </a:prstGeom>
          </p:spPr>
        </p:pic>
        <p:sp>
          <p:nvSpPr>
            <p:cNvPr id="27" name="文本框 26"/>
            <p:cNvSpPr txBox="1"/>
            <p:nvPr/>
          </p:nvSpPr>
          <p:spPr>
            <a:xfrm>
              <a:off x="14740" y="1473"/>
              <a:ext cx="318" cy="873"/>
            </a:xfrm>
            <a:prstGeom prst="rect">
              <a:avLst/>
            </a:prstGeom>
            <a:noFill/>
          </p:spPr>
          <p:txBody>
            <a:bodyPr wrap="square" rtlCol="0" anchor="ctr" anchorCtr="0">
              <a:noAutofit/>
            </a:bodyPr>
            <a:p>
              <a:pPr algn="ctr">
                <a:lnSpc>
                  <a:spcPct val="80000"/>
                </a:lnSpc>
              </a:pPr>
              <a:r>
                <a:rPr lang="zh-CN" altLang="en-US" sz="500" b="1"/>
                <a:t>扫描查看完整成果</a:t>
              </a:r>
              <a:endParaRPr lang="zh-CN" altLang="en-US" sz="500" b="1"/>
            </a:p>
          </p:txBody>
        </p:sp>
      </p:grpSp>
      <p:pic>
        <p:nvPicPr>
          <p:cNvPr id="30" name="图片 29" descr="抑菌机制"/>
          <p:cNvPicPr>
            <a:picLocks noChangeAspect="1"/>
          </p:cNvPicPr>
          <p:nvPr/>
        </p:nvPicPr>
        <p:blipFill>
          <a:blip r:embed="rId107"/>
          <a:stretch>
            <a:fillRect/>
          </a:stretch>
        </p:blipFill>
        <p:spPr>
          <a:xfrm>
            <a:off x="575310" y="6536690"/>
            <a:ext cx="2211705" cy="1609725"/>
          </a:xfrm>
          <a:prstGeom prst="rect">
            <a:avLst/>
          </a:prstGeom>
        </p:spPr>
      </p:pic>
      <p:sp>
        <p:nvSpPr>
          <p:cNvPr id="32" name="文本框 31"/>
          <p:cNvSpPr txBox="1"/>
          <p:nvPr>
            <p:custDataLst>
              <p:tags r:id="rId108"/>
            </p:custDataLst>
          </p:nvPr>
        </p:nvSpPr>
        <p:spPr>
          <a:xfrm>
            <a:off x="3312795" y="4350385"/>
            <a:ext cx="3979545" cy="338455"/>
          </a:xfrm>
          <a:prstGeom prst="rect">
            <a:avLst/>
          </a:prstGeom>
          <a:noFill/>
          <a:ln w="9525" cmpd="sng">
            <a:noFill/>
          </a:ln>
          <a:extLst>
            <a:ext uri="{909E8E84-426E-40DD-AFC4-6F175D3DCCD1}">
              <a14:hiddenFill xmlns:a14="http://schemas.microsoft.com/office/drawing/2010/main">
                <a:solidFill>
                  <a:schemeClr val="lt1"/>
                </a:solidFill>
              </a14:hiddenFill>
            </a:ext>
          </a:extLst>
        </p:spPr>
        <p:style>
          <a:lnRef idx="0">
            <a:scrgbClr r="0" g="0" b="0"/>
          </a:lnRef>
          <a:fillRef idx="0">
            <a:scrgbClr r="0" g="0" b="0"/>
          </a:fillRef>
          <a:effectRef idx="0">
            <a:scrgbClr r="0" g="0" b="0"/>
          </a:effectRef>
          <a:fontRef idx="minor">
            <a:schemeClr val="dk1"/>
          </a:fontRef>
        </p:style>
        <p:txBody>
          <a:bodyPr vertOverflow="clip" horzOverflow="clip" wrap="square" rtlCol="0" anchor="t"/>
          <a:lstStyle>
            <a:defPPr>
              <a:defRPr lang="zh-CN">
                <a:solidFill>
                  <a:schemeClr val="dk1"/>
                </a:solidFill>
              </a:defRPr>
            </a:defPPr>
            <a:lvl1pPr marL="0" algn="l" defTabSz="914400" rtl="0" eaLnBrk="1" latinLnBrk="0" hangingPunct="1">
              <a:defRPr sz="1100">
                <a:solidFill>
                  <a:schemeClr val="dk1"/>
                </a:solidFill>
                <a:latin typeface="+mn-lt"/>
                <a:ea typeface="+mn-ea"/>
                <a:cs typeface="+mn-cs"/>
              </a:defRPr>
            </a:lvl1pPr>
            <a:lvl2pPr marL="457200" algn="l" defTabSz="914400" rtl="0" eaLnBrk="1" latinLnBrk="0" hangingPunct="1">
              <a:defRPr sz="1100">
                <a:solidFill>
                  <a:schemeClr val="dk1"/>
                </a:solidFill>
                <a:latin typeface="+mn-lt"/>
                <a:ea typeface="+mn-ea"/>
                <a:cs typeface="+mn-cs"/>
              </a:defRPr>
            </a:lvl2pPr>
            <a:lvl3pPr marL="914400" algn="l" defTabSz="914400" rtl="0" eaLnBrk="1" latinLnBrk="0" hangingPunct="1">
              <a:defRPr sz="1100">
                <a:solidFill>
                  <a:schemeClr val="dk1"/>
                </a:solidFill>
                <a:latin typeface="+mn-lt"/>
                <a:ea typeface="+mn-ea"/>
                <a:cs typeface="+mn-cs"/>
              </a:defRPr>
            </a:lvl3pPr>
            <a:lvl4pPr marL="1371600" algn="l" defTabSz="914400" rtl="0" eaLnBrk="1" latinLnBrk="0" hangingPunct="1">
              <a:defRPr sz="1100">
                <a:solidFill>
                  <a:schemeClr val="dk1"/>
                </a:solidFill>
                <a:latin typeface="+mn-lt"/>
                <a:ea typeface="+mn-ea"/>
                <a:cs typeface="+mn-cs"/>
              </a:defRPr>
            </a:lvl4pPr>
            <a:lvl5pPr marL="1828800" algn="l" defTabSz="914400" rtl="0" eaLnBrk="1" latinLnBrk="0" hangingPunct="1">
              <a:defRPr sz="1100">
                <a:solidFill>
                  <a:schemeClr val="dk1"/>
                </a:solidFill>
                <a:latin typeface="+mn-lt"/>
                <a:ea typeface="+mn-ea"/>
                <a:cs typeface="+mn-cs"/>
              </a:defRPr>
            </a:lvl5pPr>
            <a:lvl6pPr marL="2286000" algn="l" defTabSz="914400" rtl="0" eaLnBrk="1" latinLnBrk="0" hangingPunct="1">
              <a:defRPr sz="1100">
                <a:solidFill>
                  <a:schemeClr val="dk1"/>
                </a:solidFill>
                <a:latin typeface="+mn-lt"/>
                <a:ea typeface="+mn-ea"/>
                <a:cs typeface="+mn-cs"/>
              </a:defRPr>
            </a:lvl6pPr>
            <a:lvl7pPr marL="2743200" algn="l" defTabSz="914400" rtl="0" eaLnBrk="1" latinLnBrk="0" hangingPunct="1">
              <a:defRPr sz="1100">
                <a:solidFill>
                  <a:schemeClr val="dk1"/>
                </a:solidFill>
                <a:latin typeface="+mn-lt"/>
                <a:ea typeface="+mn-ea"/>
                <a:cs typeface="+mn-cs"/>
              </a:defRPr>
            </a:lvl7pPr>
            <a:lvl8pPr marL="3200400" algn="l" defTabSz="914400" rtl="0" eaLnBrk="1" latinLnBrk="0" hangingPunct="1">
              <a:defRPr sz="1100">
                <a:solidFill>
                  <a:schemeClr val="dk1"/>
                </a:solidFill>
                <a:latin typeface="+mn-lt"/>
                <a:ea typeface="+mn-ea"/>
                <a:cs typeface="+mn-cs"/>
              </a:defRPr>
            </a:lvl8pPr>
            <a:lvl9pPr marL="3657600" algn="l" defTabSz="914400" rtl="0" eaLnBrk="1" latinLnBrk="0" hangingPunct="1">
              <a:defRPr sz="1100">
                <a:solidFill>
                  <a:schemeClr val="dk1"/>
                </a:solidFill>
                <a:latin typeface="+mn-lt"/>
                <a:ea typeface="+mn-ea"/>
                <a:cs typeface="+mn-cs"/>
              </a:defRPr>
            </a:lvl9pPr>
          </a:lstStyle>
          <a:p>
            <a:pPr indent="168910" algn="just">
              <a:lnSpc>
                <a:spcPct val="90000"/>
              </a:lnSpc>
            </a:pPr>
            <a:r>
              <a:rPr lang="zh-CN" altLang="en-US" sz="900">
                <a:latin typeface="Times New Roman" panose="02020603050405020304" charset="0"/>
                <a:ea typeface="微软雅黑" panose="020B0503020204020204" charset="-122"/>
                <a:cs typeface="Times New Roman" panose="02020603050405020304" charset="0"/>
              </a:rPr>
              <a:t>超声联合罗勒精油纳米乳对福氏志贺菌</a:t>
            </a:r>
            <a:r>
              <a:rPr lang="zh-CN" altLang="en-US" sz="900">
                <a:latin typeface="Times New Roman" panose="02020603050405020304" charset="0"/>
                <a:ea typeface="微软雅黑" panose="020B0503020204020204" charset="-122"/>
                <a:cs typeface="Times New Roman" panose="02020603050405020304" charset="0"/>
              </a:rPr>
              <a:t>具有</a:t>
            </a:r>
            <a:r>
              <a:rPr lang="zh-CN" altLang="en-US" sz="900">
                <a:solidFill>
                  <a:srgbClr val="FF0000"/>
                </a:solidFill>
                <a:latin typeface="Times New Roman" panose="02020603050405020304" charset="0"/>
                <a:ea typeface="微软雅黑" panose="020B0503020204020204" charset="-122"/>
                <a:cs typeface="Times New Roman" panose="02020603050405020304" charset="0"/>
              </a:rPr>
              <a:t>协同抑菌</a:t>
            </a:r>
            <a:r>
              <a:rPr lang="zh-CN" altLang="en-US" sz="900">
                <a:latin typeface="Times New Roman" panose="02020603050405020304" charset="0"/>
                <a:ea typeface="微软雅黑" panose="020B0503020204020204" charset="-122"/>
                <a:cs typeface="Times New Roman" panose="02020603050405020304" charset="0"/>
              </a:rPr>
              <a:t>效果，在最大参数（</a:t>
            </a:r>
            <a:r>
              <a:rPr lang="en-US" altLang="zh-CN" sz="900">
                <a:latin typeface="Times New Roman" panose="02020603050405020304" charset="0"/>
                <a:ea typeface="微软雅黑" panose="020B0503020204020204" charset="-122"/>
                <a:cs typeface="Times New Roman" panose="02020603050405020304" charset="0"/>
              </a:rPr>
              <a:t>0.4 mg/mL</a:t>
            </a:r>
            <a:r>
              <a:rPr lang="zh-CN" altLang="en-US" sz="900">
                <a:latin typeface="Times New Roman" panose="02020603050405020304" charset="0"/>
                <a:ea typeface="微软雅黑" panose="020B0503020204020204" charset="-122"/>
                <a:cs typeface="Times New Roman" panose="02020603050405020304" charset="0"/>
              </a:rPr>
              <a:t>，</a:t>
            </a:r>
            <a:r>
              <a:rPr lang="en-US" altLang="zh-CN" sz="900">
                <a:latin typeface="Times New Roman" panose="02020603050405020304" charset="0"/>
                <a:ea typeface="微软雅黑" panose="020B0503020204020204" charset="-122"/>
                <a:cs typeface="Times New Roman" panose="02020603050405020304" charset="0"/>
              </a:rPr>
              <a:t>253 W/cm</a:t>
            </a:r>
            <a:r>
              <a:rPr lang="en-US" altLang="zh-CN" sz="900" baseline="30000">
                <a:solidFill>
                  <a:schemeClr val="tx1"/>
                </a:solidFill>
                <a:uFillTx/>
                <a:latin typeface="Times New Roman" panose="02020603050405020304" charset="0"/>
                <a:ea typeface="微软雅黑" panose="020B0503020204020204" charset="-122"/>
                <a:cs typeface="Times New Roman" panose="02020603050405020304" charset="0"/>
              </a:rPr>
              <a:t>2</a:t>
            </a:r>
            <a:r>
              <a:rPr lang="zh-CN" altLang="en-US" sz="900">
                <a:latin typeface="Times New Roman" panose="02020603050405020304" charset="0"/>
                <a:ea typeface="微软雅黑" panose="020B0503020204020204" charset="-122"/>
                <a:cs typeface="Times New Roman" panose="02020603050405020304" charset="0"/>
              </a:rPr>
              <a:t>，</a:t>
            </a:r>
            <a:r>
              <a:rPr lang="en-US" altLang="zh-CN" sz="900">
                <a:latin typeface="Times New Roman" panose="02020603050405020304" charset="0"/>
                <a:ea typeface="微软雅黑" panose="020B0503020204020204" charset="-122"/>
                <a:cs typeface="Times New Roman" panose="02020603050405020304" charset="0"/>
              </a:rPr>
              <a:t>12 min</a:t>
            </a:r>
            <a:r>
              <a:rPr lang="zh-CN" altLang="en-US" sz="900">
                <a:latin typeface="Times New Roman" panose="02020603050405020304" charset="0"/>
                <a:ea typeface="微软雅黑" panose="020B0503020204020204" charset="-122"/>
                <a:cs typeface="Times New Roman" panose="02020603050405020304" charset="0"/>
              </a:rPr>
              <a:t>）细菌数量降至检出限以下 。</a:t>
            </a:r>
            <a:endParaRPr lang="en-US" altLang="zh-CN" sz="900">
              <a:latin typeface="Times New Roman" panose="02020603050405020304" charset="0"/>
              <a:ea typeface="微软雅黑" panose="020B0503020204020204" charset="-122"/>
              <a:cs typeface="Times New Roman" panose="02020603050405020304" charset="0"/>
            </a:endParaRPr>
          </a:p>
        </p:txBody>
      </p:sp>
      <p:sp>
        <p:nvSpPr>
          <p:cNvPr id="36" name="左箭头 35"/>
          <p:cNvSpPr/>
          <p:nvPr/>
        </p:nvSpPr>
        <p:spPr>
          <a:xfrm rot="20460000">
            <a:off x="9238615" y="3083560"/>
            <a:ext cx="77470" cy="76200"/>
          </a:xfrm>
          <a:prstGeom prst="leftArrow">
            <a:avLst/>
          </a:prstGeom>
        </p:spPr>
        <p:style>
          <a:lnRef idx="0">
            <a:srgbClr val="FFFFFF"/>
          </a:lnRef>
          <a:fillRef idx="1">
            <a:schemeClr val="accent1"/>
          </a:fillRef>
          <a:effectRef idx="0">
            <a:srgbClr val="FFFFFF"/>
          </a:effectRef>
          <a:fontRef idx="minor">
            <a:schemeClr val="lt1"/>
          </a:fontRef>
        </p:style>
        <p:txBody>
          <a:bodyPr rtlCol="0" anchor="ctr"/>
          <a:p>
            <a:pPr algn="ctr"/>
            <a:endParaRPr lang="zh-CN" altLang="en-US"/>
          </a:p>
        </p:txBody>
      </p:sp>
      <p:sp>
        <p:nvSpPr>
          <p:cNvPr id="37" name="左箭头 36"/>
          <p:cNvSpPr/>
          <p:nvPr>
            <p:custDataLst>
              <p:tags r:id="rId109"/>
            </p:custDataLst>
          </p:nvPr>
        </p:nvSpPr>
        <p:spPr>
          <a:xfrm rot="4140000">
            <a:off x="8938895" y="3200400"/>
            <a:ext cx="77470" cy="76200"/>
          </a:xfrm>
          <a:prstGeom prst="leftArrow">
            <a:avLst/>
          </a:prstGeom>
        </p:spPr>
        <p:style>
          <a:lnRef idx="0">
            <a:srgbClr val="FFFFFF"/>
          </a:lnRef>
          <a:fillRef idx="1">
            <a:schemeClr val="accent1"/>
          </a:fillRef>
          <a:effectRef idx="0">
            <a:srgbClr val="FFFFFF"/>
          </a:effectRef>
          <a:fontRef idx="minor">
            <a:schemeClr val="lt1"/>
          </a:fontRef>
        </p:style>
        <p:txBody>
          <a:bodyPr rtlCol="0" anchor="ctr"/>
          <a:p>
            <a:pPr algn="ctr"/>
            <a:endParaRPr lang="zh-CN" altLang="en-US"/>
          </a:p>
        </p:txBody>
      </p:sp>
      <p:sp>
        <p:nvSpPr>
          <p:cNvPr id="64" name="左箭头 63"/>
          <p:cNvSpPr/>
          <p:nvPr>
            <p:custDataLst>
              <p:tags r:id="rId110"/>
            </p:custDataLst>
          </p:nvPr>
        </p:nvSpPr>
        <p:spPr>
          <a:xfrm rot="4140000">
            <a:off x="9083040" y="2602865"/>
            <a:ext cx="77470" cy="76200"/>
          </a:xfrm>
          <a:prstGeom prst="leftArrow">
            <a:avLst/>
          </a:prstGeom>
        </p:spPr>
        <p:style>
          <a:lnRef idx="0">
            <a:srgbClr val="FFFFFF"/>
          </a:lnRef>
          <a:fillRef idx="1">
            <a:schemeClr val="accent1"/>
          </a:fillRef>
          <a:effectRef idx="0">
            <a:srgbClr val="FFFFFF"/>
          </a:effectRef>
          <a:fontRef idx="minor">
            <a:schemeClr val="lt1"/>
          </a:fontRef>
        </p:style>
        <p:txBody>
          <a:bodyPr rtlCol="0" anchor="ctr"/>
          <a:p>
            <a:pPr algn="ctr"/>
            <a:endParaRPr lang="zh-CN" altLang="en-US"/>
          </a:p>
        </p:txBody>
      </p:sp>
      <p:sp>
        <p:nvSpPr>
          <p:cNvPr id="76" name="左箭头 75"/>
          <p:cNvSpPr/>
          <p:nvPr>
            <p:custDataLst>
              <p:tags r:id="rId111"/>
            </p:custDataLst>
          </p:nvPr>
        </p:nvSpPr>
        <p:spPr>
          <a:xfrm rot="18600000">
            <a:off x="9979025" y="2224405"/>
            <a:ext cx="77470" cy="76200"/>
          </a:xfrm>
          <a:prstGeom prst="leftArrow">
            <a:avLst/>
          </a:prstGeom>
        </p:spPr>
        <p:style>
          <a:lnRef idx="0">
            <a:srgbClr val="FFFFFF"/>
          </a:lnRef>
          <a:fillRef idx="1">
            <a:schemeClr val="accent1"/>
          </a:fillRef>
          <a:effectRef idx="0">
            <a:srgbClr val="FFFFFF"/>
          </a:effectRef>
          <a:fontRef idx="minor">
            <a:schemeClr val="lt1"/>
          </a:fontRef>
        </p:style>
        <p:txBody>
          <a:bodyPr rtlCol="0" anchor="ctr"/>
          <a:p>
            <a:pPr algn="ctr"/>
            <a:endParaRPr lang="zh-CN" altLang="en-US"/>
          </a:p>
        </p:txBody>
      </p:sp>
      <p:sp>
        <p:nvSpPr>
          <p:cNvPr id="77" name="左箭头 76"/>
          <p:cNvSpPr/>
          <p:nvPr>
            <p:custDataLst>
              <p:tags r:id="rId112"/>
            </p:custDataLst>
          </p:nvPr>
        </p:nvSpPr>
        <p:spPr>
          <a:xfrm rot="8460000">
            <a:off x="10008870" y="3176270"/>
            <a:ext cx="77470" cy="76200"/>
          </a:xfrm>
          <a:prstGeom prst="leftArrow">
            <a:avLst/>
          </a:prstGeom>
        </p:spPr>
        <p:style>
          <a:lnRef idx="0">
            <a:srgbClr val="FFFFFF"/>
          </a:lnRef>
          <a:fillRef idx="1">
            <a:schemeClr val="accent1"/>
          </a:fillRef>
          <a:effectRef idx="0">
            <a:srgbClr val="FFFFFF"/>
          </a:effectRef>
          <a:fontRef idx="minor">
            <a:schemeClr val="lt1"/>
          </a:fontRef>
        </p:style>
        <p:txBody>
          <a:bodyPr rtlCol="0" anchor="ctr"/>
          <a:p>
            <a:pPr algn="ctr"/>
            <a:endParaRPr lang="zh-CN" altLang="en-US"/>
          </a:p>
        </p:txBody>
      </p:sp>
      <p:sp>
        <p:nvSpPr>
          <p:cNvPr id="78" name="左箭头 77"/>
          <p:cNvSpPr/>
          <p:nvPr>
            <p:custDataLst>
              <p:tags r:id="rId113"/>
            </p:custDataLst>
          </p:nvPr>
        </p:nvSpPr>
        <p:spPr>
          <a:xfrm rot="4080000">
            <a:off x="7997190" y="3246120"/>
            <a:ext cx="77470" cy="76200"/>
          </a:xfrm>
          <a:prstGeom prst="leftArrow">
            <a:avLst/>
          </a:prstGeom>
        </p:spPr>
        <p:style>
          <a:lnRef idx="0">
            <a:srgbClr val="FFFFFF"/>
          </a:lnRef>
          <a:fillRef idx="1">
            <a:schemeClr val="accent1"/>
          </a:fillRef>
          <a:effectRef idx="0">
            <a:srgbClr val="FFFFFF"/>
          </a:effectRef>
          <a:fontRef idx="minor">
            <a:schemeClr val="lt1"/>
          </a:fontRef>
        </p:style>
        <p:txBody>
          <a:bodyPr rtlCol="0" anchor="ctr"/>
          <a:p>
            <a:pPr algn="ctr"/>
            <a:endParaRPr lang="zh-CN" altLang="en-US"/>
          </a:p>
        </p:txBody>
      </p:sp>
      <p:sp>
        <p:nvSpPr>
          <p:cNvPr id="79" name="左箭头 78"/>
          <p:cNvSpPr/>
          <p:nvPr>
            <p:custDataLst>
              <p:tags r:id="rId114"/>
            </p:custDataLst>
          </p:nvPr>
        </p:nvSpPr>
        <p:spPr>
          <a:xfrm rot="19620000">
            <a:off x="9049385" y="2223770"/>
            <a:ext cx="77470" cy="76200"/>
          </a:xfrm>
          <a:prstGeom prst="leftArrow">
            <a:avLst/>
          </a:prstGeom>
        </p:spPr>
        <p:style>
          <a:lnRef idx="0">
            <a:srgbClr val="FFFFFF"/>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1856.0141732283464,&quot;width&quot;:2101.7653543307088}"/>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TABLE_ENDDRAG_ORIGIN_RECT" val="263*74"/>
  <p:tag name="TABLE_ENDDRAG_RECT" val="272*181*263*74"/>
</p:tagLst>
</file>

<file path=ppt/tags/tag15.xml><?xml version="1.0" encoding="utf-8"?>
<p:tagLst xmlns:p="http://schemas.openxmlformats.org/presentationml/2006/main">
  <p:tag name="TABLE_ENDDRAG_ORIGIN_RECT" val="263*73"/>
  <p:tag name="TABLE_ENDDRAG_RECT" val="272*300*263*73"/>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UNIT_PLACING_PICTURE_USER_VIEWPORT" val="{&quot;height&quot;:729.8818897637796,&quot;width&quot;:4453.774803149607}"/>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UNIT_PLACING_PICTURE_USER_VIEWPORT" val="{&quot;height&quot;:1901,&quot;width&quot;:2114}"/>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UNIT_PLACING_PICTURE_USER_VIEWPORT" val="{&quot;height&quot;:6584,&quot;width&quot;:15408}"/>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COMMONDATA" val="eyJoZGlkIjoiN2YzNjBkOTgyNWQ1YTMxYzM3MzMwNWFiODNmOWIzYWMifQ=="/>
  <p:tag name="KSO_WPP_MARK_KEY" val="4e4de275-5acf-4d2d-b18e-978f2a092ef7"/>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默认设计模板">
  <a:themeElements>
    <a:clrScheme name="">
      <a:dk1>
        <a:srgbClr val="000000"/>
      </a:dk1>
      <a:lt1>
        <a:srgbClr val="FFFFFF"/>
      </a:lt1>
      <a:dk2>
        <a:srgbClr val="F9F9F9"/>
      </a:dk2>
      <a:lt2>
        <a:srgbClr val="FFFFFF"/>
      </a:lt2>
      <a:accent1>
        <a:srgbClr val="C32E24"/>
      </a:accent1>
      <a:accent2>
        <a:srgbClr val="D8572A"/>
      </a:accent2>
      <a:accent3>
        <a:srgbClr val="DB7C23"/>
      </a:accent3>
      <a:accent4>
        <a:srgbClr val="CE6B45"/>
      </a:accent4>
      <a:accent5>
        <a:srgbClr val="8A0012"/>
      </a:accent5>
      <a:accent6>
        <a:srgbClr val="F7B535"/>
      </a:accent6>
      <a:hlink>
        <a:srgbClr val="304FFE"/>
      </a:hlink>
      <a:folHlink>
        <a:srgbClr val="492067"/>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2691</Words>
  <Application>WPS 演示</Application>
  <PresentationFormat/>
  <Paragraphs>292</Paragraphs>
  <Slides>1</Slides>
  <Notes>0</Notes>
  <HiddenSlides>0</HiddenSlides>
  <MMClips>0</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1</vt:i4>
      </vt:variant>
    </vt:vector>
  </HeadingPairs>
  <TitlesOfParts>
    <vt:vector size="17" baseType="lpstr">
      <vt:lpstr>Arial</vt:lpstr>
      <vt:lpstr>宋体</vt:lpstr>
      <vt:lpstr>Wingdings</vt:lpstr>
      <vt:lpstr>微软雅黑</vt:lpstr>
      <vt:lpstr>Arial</vt:lpstr>
      <vt:lpstr>MS PGothic</vt:lpstr>
      <vt:lpstr>Quattrocento Sans</vt:lpstr>
      <vt:lpstr>NumberOnly</vt:lpstr>
      <vt:lpstr>Franklin Gothic Heavy</vt:lpstr>
      <vt:lpstr>Times New Roman</vt:lpstr>
      <vt:lpstr>Calibri</vt:lpstr>
      <vt:lpstr>Wingdings</vt:lpstr>
      <vt:lpstr>Times New Roman</vt:lpstr>
      <vt:lpstr>Arial Unicode MS</vt:lpstr>
      <vt:lpstr>默认设计模板</vt:lpstr>
      <vt:lpstr>1_默认设计模板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lei duan</dc:creator>
  <cp:lastModifiedBy>不见烊烊不改昵称</cp:lastModifiedBy>
  <cp:revision>50</cp:revision>
  <dcterms:created xsi:type="dcterms:W3CDTF">2022-10-16T14:34:00Z</dcterms:created>
  <dcterms:modified xsi:type="dcterms:W3CDTF">2023-10-25T10:09:52Z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2052-12.1.0.15404</vt:lpwstr>
  </property>
  <property fmtid="{D5CDD505-2E9C-101B-9397-08002B2CF9AE}" pid="3" name="ICV">
    <vt:lpwstr>66C41338D26843319821FFD388F6A015</vt:lpwstr>
  </property>
</Properties>
</file>